
<file path=[Content_Types].xml><?xml version="1.0" encoding="utf-8"?>
<Types xmlns="http://schemas.openxmlformats.org/package/2006/content-types">
  <Default Extension="bmp" ContentType="image/bmp"/>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721" r:id="rId2"/>
    <p:sldMasterId id="2147483841" r:id="rId3"/>
    <p:sldMasterId id="2147483971" r:id="rId4"/>
    <p:sldMasterId id="2147483991" r:id="rId5"/>
    <p:sldMasterId id="2147484003" r:id="rId6"/>
    <p:sldMasterId id="2147484015" r:id="rId7"/>
  </p:sldMasterIdLst>
  <p:notesMasterIdLst>
    <p:notesMasterId r:id="rId123"/>
  </p:notesMasterIdLst>
  <p:sldIdLst>
    <p:sldId id="14251" r:id="rId8"/>
    <p:sldId id="260" r:id="rId9"/>
    <p:sldId id="14241" r:id="rId10"/>
    <p:sldId id="466" r:id="rId11"/>
    <p:sldId id="14242" r:id="rId12"/>
    <p:sldId id="14216" r:id="rId13"/>
    <p:sldId id="13994" r:id="rId14"/>
    <p:sldId id="14033" r:id="rId15"/>
    <p:sldId id="14035" r:id="rId16"/>
    <p:sldId id="13996" r:id="rId17"/>
    <p:sldId id="13997" r:id="rId18"/>
    <p:sldId id="14002" r:id="rId19"/>
    <p:sldId id="14285" r:id="rId20"/>
    <p:sldId id="14286" r:id="rId21"/>
    <p:sldId id="14287" r:id="rId22"/>
    <p:sldId id="14288" r:id="rId23"/>
    <p:sldId id="14005" r:id="rId24"/>
    <p:sldId id="14036" r:id="rId25"/>
    <p:sldId id="14289" r:id="rId26"/>
    <p:sldId id="14290" r:id="rId27"/>
    <p:sldId id="14291" r:id="rId28"/>
    <p:sldId id="14292" r:id="rId29"/>
    <p:sldId id="14293" r:id="rId30"/>
    <p:sldId id="14256" r:id="rId31"/>
    <p:sldId id="14272" r:id="rId32"/>
    <p:sldId id="990" r:id="rId33"/>
    <p:sldId id="14037" r:id="rId34"/>
    <p:sldId id="1232" r:id="rId35"/>
    <p:sldId id="14038" r:id="rId36"/>
    <p:sldId id="14039" r:id="rId37"/>
    <p:sldId id="14040" r:id="rId38"/>
    <p:sldId id="14041" r:id="rId39"/>
    <p:sldId id="14261" r:id="rId40"/>
    <p:sldId id="14262" r:id="rId41"/>
    <p:sldId id="14273" r:id="rId42"/>
    <p:sldId id="1233" r:id="rId43"/>
    <p:sldId id="14042" r:id="rId44"/>
    <p:sldId id="14043" r:id="rId45"/>
    <p:sldId id="14294" r:id="rId46"/>
    <p:sldId id="14295" r:id="rId47"/>
    <p:sldId id="14044" r:id="rId48"/>
    <p:sldId id="14267" r:id="rId49"/>
    <p:sldId id="14268" r:id="rId50"/>
    <p:sldId id="14269" r:id="rId51"/>
    <p:sldId id="14296" r:id="rId52"/>
    <p:sldId id="14297" r:id="rId53"/>
    <p:sldId id="14270" r:id="rId54"/>
    <p:sldId id="14045" r:id="rId55"/>
    <p:sldId id="14046" r:id="rId56"/>
    <p:sldId id="14047" r:id="rId57"/>
    <p:sldId id="14048" r:id="rId58"/>
    <p:sldId id="14049" r:id="rId59"/>
    <p:sldId id="14050" r:id="rId60"/>
    <p:sldId id="14051" r:id="rId61"/>
    <p:sldId id="14259" r:id="rId62"/>
    <p:sldId id="14274" r:id="rId63"/>
    <p:sldId id="14260" r:id="rId64"/>
    <p:sldId id="14275" r:id="rId65"/>
    <p:sldId id="14271" r:id="rId66"/>
    <p:sldId id="14257" r:id="rId67"/>
    <p:sldId id="14217" r:id="rId68"/>
    <p:sldId id="14218" r:id="rId69"/>
    <p:sldId id="12439" r:id="rId70"/>
    <p:sldId id="14243" r:id="rId71"/>
    <p:sldId id="14244" r:id="rId72"/>
    <p:sldId id="14245" r:id="rId73"/>
    <p:sldId id="467" r:id="rId74"/>
    <p:sldId id="14246" r:id="rId75"/>
    <p:sldId id="14247" r:id="rId76"/>
    <p:sldId id="14248" r:id="rId77"/>
    <p:sldId id="14249" r:id="rId78"/>
    <p:sldId id="468" r:id="rId79"/>
    <p:sldId id="12492" r:id="rId80"/>
    <p:sldId id="14220" r:id="rId81"/>
    <p:sldId id="261" r:id="rId82"/>
    <p:sldId id="274" r:id="rId83"/>
    <p:sldId id="264" r:id="rId84"/>
    <p:sldId id="262" r:id="rId85"/>
    <p:sldId id="256" r:id="rId86"/>
    <p:sldId id="257" r:id="rId87"/>
    <p:sldId id="263" r:id="rId88"/>
    <p:sldId id="265" r:id="rId89"/>
    <p:sldId id="267" r:id="rId90"/>
    <p:sldId id="269" r:id="rId91"/>
    <p:sldId id="270" r:id="rId92"/>
    <p:sldId id="271" r:id="rId93"/>
    <p:sldId id="272" r:id="rId94"/>
    <p:sldId id="268" r:id="rId95"/>
    <p:sldId id="273" r:id="rId96"/>
    <p:sldId id="14221" r:id="rId97"/>
    <p:sldId id="14053" r:id="rId98"/>
    <p:sldId id="14054" r:id="rId99"/>
    <p:sldId id="14055" r:id="rId100"/>
    <p:sldId id="14056" r:id="rId101"/>
    <p:sldId id="14057" r:id="rId102"/>
    <p:sldId id="14276" r:id="rId103"/>
    <p:sldId id="14277" r:id="rId104"/>
    <p:sldId id="14278" r:id="rId105"/>
    <p:sldId id="14279" r:id="rId106"/>
    <p:sldId id="14280" r:id="rId107"/>
    <p:sldId id="14281" r:id="rId108"/>
    <p:sldId id="14282" r:id="rId109"/>
    <p:sldId id="14284" r:id="rId110"/>
    <p:sldId id="14258" r:id="rId111"/>
    <p:sldId id="12493" r:id="rId112"/>
    <p:sldId id="14250" r:id="rId113"/>
    <p:sldId id="14253" r:id="rId114"/>
    <p:sldId id="14255" r:id="rId115"/>
    <p:sldId id="353" r:id="rId116"/>
    <p:sldId id="14254" r:id="rId117"/>
    <p:sldId id="14228" r:id="rId118"/>
    <p:sldId id="472" r:id="rId119"/>
    <p:sldId id="14233" r:id="rId120"/>
    <p:sldId id="14232" r:id="rId121"/>
    <p:sldId id="14238" r:id="rId1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19B380-5EA3-5940-BB6F-CFCC11313D14}">
          <p14:sldIdLst>
            <p14:sldId id="14251"/>
            <p14:sldId id="260"/>
            <p14:sldId id="14241"/>
            <p14:sldId id="466"/>
            <p14:sldId id="14242"/>
          </p14:sldIdLst>
        </p14:section>
        <p14:section name="Worship" id="{E768CCEA-0BB7-4182-910B-84A493BA7689}">
          <p14:sldIdLst>
            <p14:sldId id="14216"/>
            <p14:sldId id="13994"/>
            <p14:sldId id="14033"/>
            <p14:sldId id="14035"/>
            <p14:sldId id="13996"/>
            <p14:sldId id="13997"/>
            <p14:sldId id="14002"/>
            <p14:sldId id="14285"/>
            <p14:sldId id="14286"/>
            <p14:sldId id="14287"/>
            <p14:sldId id="14288"/>
            <p14:sldId id="14005"/>
            <p14:sldId id="14036"/>
            <p14:sldId id="14289"/>
            <p14:sldId id="14290"/>
            <p14:sldId id="14291"/>
            <p14:sldId id="14292"/>
            <p14:sldId id="14293"/>
            <p14:sldId id="14256"/>
            <p14:sldId id="14272"/>
            <p14:sldId id="990"/>
            <p14:sldId id="14037"/>
            <p14:sldId id="1232"/>
            <p14:sldId id="14038"/>
            <p14:sldId id="14039"/>
            <p14:sldId id="14040"/>
            <p14:sldId id="14041"/>
            <p14:sldId id="14261"/>
            <p14:sldId id="14262"/>
            <p14:sldId id="14273"/>
            <p14:sldId id="1233"/>
            <p14:sldId id="14042"/>
            <p14:sldId id="14043"/>
            <p14:sldId id="14294"/>
            <p14:sldId id="14295"/>
            <p14:sldId id="14044"/>
            <p14:sldId id="14267"/>
            <p14:sldId id="14268"/>
            <p14:sldId id="14269"/>
            <p14:sldId id="14296"/>
            <p14:sldId id="14297"/>
            <p14:sldId id="14270"/>
            <p14:sldId id="14045"/>
            <p14:sldId id="14046"/>
            <p14:sldId id="14047"/>
            <p14:sldId id="14048"/>
            <p14:sldId id="14049"/>
            <p14:sldId id="14050"/>
            <p14:sldId id="14051"/>
            <p14:sldId id="14259"/>
            <p14:sldId id="14274"/>
            <p14:sldId id="14260"/>
            <p14:sldId id="14275"/>
            <p14:sldId id="14271"/>
            <p14:sldId id="14257"/>
            <p14:sldId id="14217"/>
          </p14:sldIdLst>
        </p14:section>
        <p14:section name="Scripture Reading" id="{BD9439EE-B85E-4C1B-A638-970D73C82656}">
          <p14:sldIdLst>
            <p14:sldId id="14218"/>
            <p14:sldId id="12439"/>
            <p14:sldId id="14243"/>
            <p14:sldId id="14244"/>
            <p14:sldId id="14245"/>
            <p14:sldId id="467"/>
            <p14:sldId id="14246"/>
            <p14:sldId id="14247"/>
            <p14:sldId id="14248"/>
            <p14:sldId id="14249"/>
            <p14:sldId id="468"/>
            <p14:sldId id="12492"/>
          </p14:sldIdLst>
        </p14:section>
        <p14:section name="Sermon" id="{DF445E2D-0925-AC4F-838C-1011A8CA7B48}">
          <p14:sldIdLst>
            <p14:sldId id="14220"/>
            <p14:sldId id="261"/>
            <p14:sldId id="274"/>
            <p14:sldId id="264"/>
            <p14:sldId id="262"/>
            <p14:sldId id="256"/>
            <p14:sldId id="257"/>
            <p14:sldId id="263"/>
            <p14:sldId id="265"/>
            <p14:sldId id="267"/>
            <p14:sldId id="269"/>
            <p14:sldId id="270"/>
            <p14:sldId id="271"/>
            <p14:sldId id="272"/>
            <p14:sldId id="268"/>
            <p14:sldId id="273"/>
          </p14:sldIdLst>
        </p14:section>
        <p14:section name="Response" id="{462C8B2E-8E32-4C8B-8EE4-6AA75A2D3646}">
          <p14:sldIdLst>
            <p14:sldId id="14221"/>
            <p14:sldId id="14053"/>
            <p14:sldId id="14054"/>
            <p14:sldId id="14055"/>
            <p14:sldId id="14056"/>
            <p14:sldId id="14057"/>
            <p14:sldId id="14276"/>
            <p14:sldId id="14277"/>
            <p14:sldId id="14278"/>
            <p14:sldId id="14279"/>
            <p14:sldId id="14280"/>
            <p14:sldId id="14281"/>
            <p14:sldId id="14282"/>
            <p14:sldId id="14284"/>
            <p14:sldId id="14258"/>
          </p14:sldIdLst>
        </p14:section>
        <p14:section name="Welcome and Announcements" id="{9CA6F419-21DD-E048-B929-20629503C3D8}">
          <p14:sldIdLst>
            <p14:sldId id="12493"/>
            <p14:sldId id="14250"/>
            <p14:sldId id="14253"/>
            <p14:sldId id="14255"/>
            <p14:sldId id="353"/>
            <p14:sldId id="14254"/>
          </p14:sldIdLst>
        </p14:section>
        <p14:section name="Sending" id="{778983A5-99EE-AB4B-988D-2D7B20ED2AA5}">
          <p14:sldIdLst>
            <p14:sldId id="14228"/>
            <p14:sldId id="472"/>
            <p14:sldId id="14233"/>
            <p14:sldId id="14232"/>
            <p14:sldId id="1423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781"/>
    <a:srgbClr val="C9A227"/>
    <a:srgbClr val="464A55"/>
    <a:srgbClr val="454957"/>
    <a:srgbClr val="E0DCD3"/>
    <a:srgbClr val="4B515F"/>
    <a:srgbClr val="636979"/>
    <a:srgbClr val="3D414D"/>
    <a:srgbClr val="2B2B2B"/>
    <a:srgbClr val="151C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E77F77-07F8-E7C9-3B95-8619AAF125B8}" v="1" dt="2026-06-18T20:08:26.628"/>
    <p1510:client id="{80741E35-6F6D-784B-8945-2DA5E5AACAAB}" v="352" dt="2026-06-18T20:21:24.914"/>
    <p1510:client id="{E2764D12-D41B-4FBD-321A-097FC19E3876}" v="19" dt="2026-06-18T18:30:20.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9"/>
  </p:normalViewPr>
  <p:slideViewPr>
    <p:cSldViewPr snapToGrid="0">
      <p:cViewPr varScale="1">
        <p:scale>
          <a:sx n="98" d="100"/>
          <a:sy n="98" d="100"/>
        </p:scale>
        <p:origin x="10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notesMaster" Target="notesMasters/notesMaster1.xml"/><Relationship Id="rId128" Type="http://schemas.microsoft.com/office/2015/10/relationships/revisionInfo" Target="revisionInfo.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presProps" Target="presProps.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4" Type="http://schemas.openxmlformats.org/officeDocument/2006/relationships/slideMaster" Target="slideMasters/slideMaster4.xml"/><Relationship Id="rId9"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1" i="0">
                <a:latin typeface="Segoe UI" panose="020B0502040204020203" pitchFamily="34" charset="0"/>
              </a:defRPr>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1" i="0">
                <a:latin typeface="Segoe UI" panose="020B0502040204020203" pitchFamily="34" charset="0"/>
              </a:defRPr>
            </a:lvl1pPr>
          </a:lstStyle>
          <a:p>
            <a:fld id="{6657D745-8268-034C-AAF4-3694DCD53986}" type="datetimeFigureOut">
              <a:rPr lang="en-CA" smtClean="0"/>
              <a:pPr/>
              <a:t>2026-06-21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1" i="0">
                <a:latin typeface="Segoe UI" panose="020B0502040204020203" pitchFamily="34" charset="0"/>
              </a:defRPr>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1" i="0">
                <a:latin typeface="Segoe UI" panose="020B0502040204020203" pitchFamily="34" charset="0"/>
              </a:defRPr>
            </a:lvl1pPr>
          </a:lstStyle>
          <a:p>
            <a:fld id="{00EDB975-24A8-4741-A5B2-DA220E559A1E}" type="slidenum">
              <a:rPr lang="en-CA" smtClean="0"/>
              <a:pPr/>
              <a:t>‹#›</a:t>
            </a:fld>
            <a:endParaRPr lang="en-CA"/>
          </a:p>
        </p:txBody>
      </p:sp>
    </p:spTree>
    <p:extLst>
      <p:ext uri="{BB962C8B-B14F-4D97-AF65-F5344CB8AC3E}">
        <p14:creationId xmlns:p14="http://schemas.microsoft.com/office/powerpoint/2010/main" val="3117134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b="1" i="0" kern="1200">
        <a:solidFill>
          <a:schemeClr val="tx1"/>
        </a:solidFill>
        <a:latin typeface="Segoe UI" panose="020B0502040204020203"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a:extLst>
            <a:ext uri="{FF2B5EF4-FFF2-40B4-BE49-F238E27FC236}">
              <a16:creationId xmlns:a16="http://schemas.microsoft.com/office/drawing/2014/main" id="{00D42ED9-8778-E237-A0C6-ECC5A407EE8D}"/>
            </a:ext>
          </a:extLst>
        </p:cNvPr>
        <p:cNvGrpSpPr/>
        <p:nvPr/>
      </p:nvGrpSpPr>
      <p:grpSpPr>
        <a:xfrm>
          <a:off x="0" y="0"/>
          <a:ext cx="0" cy="0"/>
          <a:chOff x="0" y="0"/>
          <a:chExt cx="0" cy="0"/>
        </a:xfrm>
      </p:grpSpPr>
      <p:sp>
        <p:nvSpPr>
          <p:cNvPr id="723" name="Google Shape;723;p2:notes">
            <a:extLst>
              <a:ext uri="{FF2B5EF4-FFF2-40B4-BE49-F238E27FC236}">
                <a16:creationId xmlns:a16="http://schemas.microsoft.com/office/drawing/2014/main" id="{36C5CF8F-BDE2-9E82-4C58-3413D75A58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notes">
            <a:extLst>
              <a:ext uri="{FF2B5EF4-FFF2-40B4-BE49-F238E27FC236}">
                <a16:creationId xmlns:a16="http://schemas.microsoft.com/office/drawing/2014/main" id="{3CC7EC30-5F16-3E19-6CDF-80FE5712782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725" name="Google Shape;725;p2:notes">
            <a:extLst>
              <a:ext uri="{FF2B5EF4-FFF2-40B4-BE49-F238E27FC236}">
                <a16:creationId xmlns:a16="http://schemas.microsoft.com/office/drawing/2014/main" id="{199E9457-A8D2-227A-501F-0A4FC535B6A2}"/>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1" i="0" u="none" strike="noStrike" kern="0" cap="none" spc="0" normalizeH="0" baseline="0" noProof="0">
                <a:ln>
                  <a:noFill/>
                </a:ln>
                <a:solidFill>
                  <a:srgbClr val="000000"/>
                </a:solidFill>
                <a:effectLst/>
                <a:uLnTx/>
                <a:uFillTx/>
                <a:latin typeface="Segoe UI" panose="020B0502040204020203" pitchFamily="34" charset="0"/>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a:t>
            </a:fld>
            <a:endParaRPr kumimoji="0" sz="1400" b="1" i="0" u="none" strike="noStrike" kern="0" cap="none" spc="0" normalizeH="0" baseline="0" noProof="0">
              <a:ln>
                <a:noFill/>
              </a:ln>
              <a:solidFill>
                <a:srgbClr val="000000"/>
              </a:solidFill>
              <a:effectLst/>
              <a:uLnTx/>
              <a:uFillTx/>
              <a:latin typeface="Segoe UI" panose="020B0502040204020203" pitchFamily="34" charset="0"/>
              <a:ea typeface="+mn-ea"/>
              <a:cs typeface="Arial"/>
              <a:sym typeface="Arial"/>
            </a:endParaRPr>
          </a:p>
        </p:txBody>
      </p:sp>
    </p:spTree>
    <p:extLst>
      <p:ext uri="{BB962C8B-B14F-4D97-AF65-F5344CB8AC3E}">
        <p14:creationId xmlns:p14="http://schemas.microsoft.com/office/powerpoint/2010/main" val="1338924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F5EA0602-5051-1457-99AC-BB54B8417AD9}"/>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AC34E7F4-04B5-D3E6-C81B-D2FDE6DFC16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A9B2115E-3D5E-CA59-0E94-4683BDC6A7D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55543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1D9EB4DD-E95A-230E-0EAD-9B277904C4FF}"/>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A1EC567F-D7A6-9047-8200-4D70A1E83A2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4BE0030C-B695-D6A1-D06A-13C2201743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80432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E752305F-E50B-9580-7FB7-3E5B8F0BFAED}"/>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35D67EEC-2897-82D9-4BC7-5D1FF2DEECB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97941184-C311-5F6E-F524-567A7DD0383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66551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a:extLst>
            <a:ext uri="{FF2B5EF4-FFF2-40B4-BE49-F238E27FC236}">
              <a16:creationId xmlns:a16="http://schemas.microsoft.com/office/drawing/2014/main" id="{6A82A226-236E-9B7A-F82F-DD3F38C961B1}"/>
            </a:ext>
          </a:extLst>
        </p:cNvPr>
        <p:cNvGrpSpPr/>
        <p:nvPr/>
      </p:nvGrpSpPr>
      <p:grpSpPr>
        <a:xfrm>
          <a:off x="0" y="0"/>
          <a:ext cx="0" cy="0"/>
          <a:chOff x="0" y="0"/>
          <a:chExt cx="0" cy="0"/>
        </a:xfrm>
      </p:grpSpPr>
      <p:sp>
        <p:nvSpPr>
          <p:cNvPr id="723" name="Google Shape;723;p2:notes">
            <a:extLst>
              <a:ext uri="{FF2B5EF4-FFF2-40B4-BE49-F238E27FC236}">
                <a16:creationId xmlns:a16="http://schemas.microsoft.com/office/drawing/2014/main" id="{1A57A1F1-7B36-AB0D-DCB4-8602DDFE10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notes">
            <a:extLst>
              <a:ext uri="{FF2B5EF4-FFF2-40B4-BE49-F238E27FC236}">
                <a16:creationId xmlns:a16="http://schemas.microsoft.com/office/drawing/2014/main" id="{B6B1A6EF-0CB2-AB80-25D2-87DD4331E87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725" name="Google Shape;725;p2:notes">
            <a:extLst>
              <a:ext uri="{FF2B5EF4-FFF2-40B4-BE49-F238E27FC236}">
                <a16:creationId xmlns:a16="http://schemas.microsoft.com/office/drawing/2014/main" id="{DBD70AC6-4B5A-812F-0BC3-C6F6C9513724}"/>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u="none" strike="noStrike" kern="0" cap="none" spc="0" normalizeH="0" baseline="0" noProof="0">
                <a:ln>
                  <a:noFill/>
                </a:ln>
                <a:solidFill>
                  <a:srgbClr val="000000"/>
                </a:solidFill>
                <a:effectLst/>
                <a:uLnTx/>
                <a:uFillTx/>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u="none" strike="noStrike" kern="0" cap="none" spc="0" normalizeH="0" baseline="0" noProof="0">
              <a:ln>
                <a:noFill/>
              </a:ln>
              <a:solidFill>
                <a:srgbClr val="000000"/>
              </a:solidFill>
              <a:effectLst/>
              <a:uLnTx/>
              <a:uFillTx/>
              <a:cs typeface="Arial"/>
              <a:sym typeface="Arial"/>
            </a:endParaRPr>
          </a:p>
        </p:txBody>
      </p:sp>
    </p:spTree>
    <p:extLst>
      <p:ext uri="{BB962C8B-B14F-4D97-AF65-F5344CB8AC3E}">
        <p14:creationId xmlns:p14="http://schemas.microsoft.com/office/powerpoint/2010/main" val="186568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031546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EF54E-DAE8-B190-75D0-6E39AD1307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A46265-DBAC-648D-B873-5AD736FD35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237DD9-EE40-021A-7BA8-5F69DB2902AD}"/>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9BA15728-3E27-2BD6-ACD1-E69B39F661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233371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220426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DC723-38A0-9C75-7694-605C18E2B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D223D-0A6B-81A5-3E37-8D23E52912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8FC8C-3EBE-A597-7808-ED4AA1E62FF4}"/>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33BAE760-F2CA-93DF-B414-4FBAD83D1F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660846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345288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1E8E7-D6A7-F1E8-FF28-DED3CA574B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A70FEB-3E6B-0897-12A2-06F7A88E20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9D5190-9521-0BD8-5814-436B25385C07}"/>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F31BAB33-95FF-97D7-8CB4-74D69482F2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440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2CEF9-9378-E373-335F-FC3080662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C2AECA-DD2B-E7E3-6159-252DD020FB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0BDCA8-FCB8-B32A-C64C-7EB07C0C84D7}"/>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50980F37-3335-7188-F0A2-BBAAA48A0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186158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C023C-9A33-A71A-17DA-57B0C52E3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00A1F-A201-E0D3-582C-2F630426FF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A8245-E76B-47BB-7E14-05667A8E77FA}"/>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108032FA-4822-2B47-A4C0-ECC6E16F92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883837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3B16F-0E9E-C4F7-31C8-96EB98838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6195A-7BAB-2AE8-321A-EAE2E50420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013BF-DEC2-01F8-FCB7-70AD9D3D517E}"/>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04B580E6-270F-2BAC-FEBE-6AA946E459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867187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B2540-8BC9-504B-099C-B55E3ECBA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3A9A1-BCB2-346D-7029-0CDDBDF44A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56394D-9F44-D6BB-5042-8BC0605AED07}"/>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0F1DCE39-27AB-9C06-96F4-C940F8BD9B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731476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971CC-9A78-0F2B-18FA-669B34FF47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4E7B7-0FC2-F15C-D5BD-69DDA97E3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680C19-DBDD-A8CD-98C0-AB364A3C4C0D}"/>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2594664B-FD03-96B5-F35C-D6805DF10E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759714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6DB22-8DFF-994B-79A9-1C3F0876B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1409C-5EEE-9C78-42DD-BEEB45097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FD78D6-098E-E3C3-0278-C85D5BB6E596}"/>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8576CDE1-AB7C-D5E1-68E3-10FAFC1592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001423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663008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89017-8ECE-C5CC-BBB5-C758CE30BE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E7305E-0A0D-3F1A-D44E-4090583D1A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47E10-B331-DE44-56BD-FF83FEB8F785}"/>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34152EEB-91BC-B907-A8E9-CCDAD6EB92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717387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9B85B-F017-E6DE-6257-2D530BB9C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9997A5-ACA1-EBAB-BD37-985F56490A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DABA4-36A6-4B4D-2F4C-16DB23D3DE36}"/>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CB0B09C1-AB37-51DE-3944-49A0373874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565498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6FC87-C847-2BF8-603A-B6572198D9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9A44D2-DE6C-039A-CC8E-E9AF3C0D82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7853C-EE75-B251-9A34-749A15B8445A}"/>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1FB86C4C-8FB9-A617-BA49-F6A1F29973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425971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A3029-F6E0-C631-B46D-E1BED93CB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5C56C5-56C3-CD01-10BD-7DBF3AE2A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E29D32-5D40-CD1B-04A0-EB775DFAACB7}"/>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B3E3ACF2-572F-10A9-7C57-362687AC6B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3112791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C982E-5A93-2B7F-3B14-77A480513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94393-06B0-03ED-C757-A45FE2363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B09E7D-E50C-CC5A-32A0-BFAEB8DF86F8}"/>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52ABA8DE-1430-C57B-35C8-C057278C54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253610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71ECB-8F73-FD0F-55DD-25C8D9E8B3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6B9930-FED3-8A5D-BC40-75C1939F4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1A632-317F-978B-285F-6F2BE0C949CB}"/>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9A814F2A-B5F9-3FCC-CD34-A171E934E6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367464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6B327-BF94-E390-0615-84E154355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6D27E-B764-1A48-02ED-0D405F6411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0E112-CEBD-9149-36FB-7B9AC77D059E}"/>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F82D55AF-4F4B-1DC6-BCEA-A7DAFD8B68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793142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B1BE2-19BF-9FB2-4134-86E58A3BDF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1A31D1-E74D-68E1-3A10-5DEB2C8CE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C73D9B-1F9F-2852-51CB-DDC182920ED4}"/>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3540F67C-5049-1B89-FD87-492A70DD1A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1163129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CEC9A-C1A3-7DD7-6CF3-1DD4FFE29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C1ED3-6FC7-8420-0BCC-5527E9E37E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D26B46-2B58-5CB4-9B34-75149C41BB26}"/>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3763EC95-C1E0-7F39-4102-1C72551B65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203821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4C306-2CF3-6F05-D46D-CA126349C3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1BEF01-0576-F7A9-5389-9228FAA164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802C0F-E0DC-7070-49F6-598CA3B9EB2A}"/>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F90F51DF-E348-846A-9601-124C377EC0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517356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8C251-7726-77D1-16E9-C464F3685A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EAF6B9-C40D-AD7C-4535-6F14FFEF14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C84F2F-AD16-0964-931D-A5D05EB62F1E}"/>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DA499AD7-DB66-440D-10C7-C7F8BD3C6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2239350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38EFD-B533-046D-736D-E847C54F8B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A3C82-265C-2DDC-48DC-E281759D56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EA37BB-60FE-C823-432C-C9EA5B483353}"/>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AE824543-AA40-EE06-63FD-3DB3B717F5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7415384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049CB-D021-F81C-7823-DBB6A5369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C76D7F-1249-2F8E-F4A9-6CD3F650D5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22183C-F768-C7E6-C550-A10268E2C749}"/>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5BDD2A74-74FA-D8A2-346E-83C3027E57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65948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3A029-DC57-6349-DFA2-A3D7B2E3F5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2726D-0D91-30D7-9D29-94BB982EA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A31E8-8C7F-F343-412B-B321DF4EC74E}"/>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7EF0A5FD-3ABE-AA5A-4E7C-F8DD83E36B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039535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CFAFE-62DF-9107-10F2-24FD013E0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62669-C331-8F4D-A966-50DE4EE94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4A2A90-C925-3126-F0DC-95BBA6E17898}"/>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800BBFE6-F234-B092-7C18-8D41119A90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7715780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86A4C-3071-F2C9-AC9B-EDF368E10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02D7B-FE1D-0AB3-A932-B888971774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9E2B87-56E4-3FA4-E557-979D963C47AB}"/>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1AC40AD5-F4A9-14AA-46F4-41C662DAF0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3553967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2956A-6485-DB05-D363-7063513C5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7A04FF-097A-189E-3E49-1F44F32200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23E7CF-97DB-2EF7-3114-821A217B79C6}"/>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409393FB-B598-2236-F5F7-F242ED468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035005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24784-8A8C-E1C7-E738-0B8E3678D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D13BB-8C75-F94F-B67A-095817A497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53EA51-CC88-6052-E0F7-4B14F36B6F62}"/>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D4FA7DD2-4D3B-F249-931E-F6CCB8BC36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820889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68C79-68DA-F1D3-649A-B833F9BEF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9A0BA2-3B04-371A-0E29-AEAF33A48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68AE30-1A0E-8166-D528-F9AAAB8A20EE}"/>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7156782D-C99C-CA43-81E3-05150465EE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2851085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12C51-E0F6-FAB7-D38F-DE488E071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1AB8DA-E09B-8474-3D40-144639BBB8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9B0FA8-7E76-E1A5-1964-F58DCE04FE21}"/>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0CAED298-0053-F0C2-71E3-A229BE9722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6600664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5204E-D0AB-4F47-0565-EA1303F9A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A6F841-A9A1-0331-91C6-24C4DD1B15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BE39BE-5703-3B88-EDD0-820D9767E3CD}"/>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551A4BC1-9B9C-8103-044B-B143810783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1826002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7ABE1-F73E-18D0-78F9-1999389F4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33DA9-D6AF-4754-33ED-C90BF3936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A4528-B362-C0D0-C80A-E7816168CAB5}"/>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BC61709F-59C9-83AB-28AA-11CDFAB21A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5616670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6A65D-F8D4-3E7C-32CE-546707B3A9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9F203-E811-3E76-1DAA-56EFE7EB08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4C2A78-5968-F23C-C6F1-270B45C490E0}"/>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57D33875-5766-48B3-C777-2CB60A09FB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1955849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C6F02-2D37-FA86-346B-2CF68C5D2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02A71-D182-9B5F-6A8D-C6FFB76599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ED92D-EF64-87B4-61D3-F3BCD685C03A}"/>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07FCB74B-8E39-05A9-E731-A2D55CAE77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AF86F-A222-204F-AE83-53F215B79696}" type="slidenum">
              <a:rPr kumimoji="0" lang="en-CA" sz="1200" b="1"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CA" sz="1200" b="1"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0342283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a:extLst>
            <a:ext uri="{FF2B5EF4-FFF2-40B4-BE49-F238E27FC236}">
              <a16:creationId xmlns:a16="http://schemas.microsoft.com/office/drawing/2014/main" id="{1290EB3B-00E0-57C6-18D5-F1BFC28D2177}"/>
            </a:ext>
          </a:extLst>
        </p:cNvPr>
        <p:cNvGrpSpPr/>
        <p:nvPr/>
      </p:nvGrpSpPr>
      <p:grpSpPr>
        <a:xfrm>
          <a:off x="0" y="0"/>
          <a:ext cx="0" cy="0"/>
          <a:chOff x="0" y="0"/>
          <a:chExt cx="0" cy="0"/>
        </a:xfrm>
      </p:grpSpPr>
      <p:sp>
        <p:nvSpPr>
          <p:cNvPr id="723" name="Google Shape;723;p2:notes">
            <a:extLst>
              <a:ext uri="{FF2B5EF4-FFF2-40B4-BE49-F238E27FC236}">
                <a16:creationId xmlns:a16="http://schemas.microsoft.com/office/drawing/2014/main" id="{CC84C4A3-4931-F2E5-6770-DF2A123C6B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notes">
            <a:extLst>
              <a:ext uri="{FF2B5EF4-FFF2-40B4-BE49-F238E27FC236}">
                <a16:creationId xmlns:a16="http://schemas.microsoft.com/office/drawing/2014/main" id="{37300094-7AD0-1C32-C3A6-F4B44917B7A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725" name="Google Shape;725;p2:notes">
            <a:extLst>
              <a:ext uri="{FF2B5EF4-FFF2-40B4-BE49-F238E27FC236}">
                <a16:creationId xmlns:a16="http://schemas.microsoft.com/office/drawing/2014/main" id="{9110157E-C453-1232-37B6-4E20B4BB413D}"/>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u="none" strike="noStrike" kern="0" cap="none" spc="0" normalizeH="0" baseline="0" noProof="0">
                <a:ln>
                  <a:noFill/>
                </a:ln>
                <a:solidFill>
                  <a:srgbClr val="000000"/>
                </a:solidFill>
                <a:effectLst/>
                <a:uLnTx/>
                <a:uFillTx/>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61</a:t>
            </a:fld>
            <a:endParaRPr kumimoji="0" sz="1400" u="none" strike="noStrike" kern="0" cap="none" spc="0" normalizeH="0" baseline="0" noProof="0">
              <a:ln>
                <a:noFill/>
              </a:ln>
              <a:solidFill>
                <a:srgbClr val="000000"/>
              </a:solidFill>
              <a:effectLst/>
              <a:uLnTx/>
              <a:uFillTx/>
              <a:cs typeface="Arial"/>
              <a:sym typeface="Arial"/>
            </a:endParaRPr>
          </a:p>
        </p:txBody>
      </p:sp>
    </p:spTree>
    <p:extLst>
      <p:ext uri="{BB962C8B-B14F-4D97-AF65-F5344CB8AC3E}">
        <p14:creationId xmlns:p14="http://schemas.microsoft.com/office/powerpoint/2010/main" val="2142265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a:extLst>
            <a:ext uri="{FF2B5EF4-FFF2-40B4-BE49-F238E27FC236}">
              <a16:creationId xmlns:a16="http://schemas.microsoft.com/office/drawing/2014/main" id="{BE963377-EFF9-64C1-3F48-16D05B93BA09}"/>
            </a:ext>
          </a:extLst>
        </p:cNvPr>
        <p:cNvGrpSpPr/>
        <p:nvPr/>
      </p:nvGrpSpPr>
      <p:grpSpPr>
        <a:xfrm>
          <a:off x="0" y="0"/>
          <a:ext cx="0" cy="0"/>
          <a:chOff x="0" y="0"/>
          <a:chExt cx="0" cy="0"/>
        </a:xfrm>
      </p:grpSpPr>
      <p:sp>
        <p:nvSpPr>
          <p:cNvPr id="723" name="Google Shape;723;p2:notes">
            <a:extLst>
              <a:ext uri="{FF2B5EF4-FFF2-40B4-BE49-F238E27FC236}">
                <a16:creationId xmlns:a16="http://schemas.microsoft.com/office/drawing/2014/main" id="{BD2E5E54-D74D-2412-6CA2-2C30822264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notes">
            <a:extLst>
              <a:ext uri="{FF2B5EF4-FFF2-40B4-BE49-F238E27FC236}">
                <a16:creationId xmlns:a16="http://schemas.microsoft.com/office/drawing/2014/main" id="{FEF12B4E-B7A7-CB08-1648-D35B85F012B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725" name="Google Shape;725;p2:notes">
            <a:extLst>
              <a:ext uri="{FF2B5EF4-FFF2-40B4-BE49-F238E27FC236}">
                <a16:creationId xmlns:a16="http://schemas.microsoft.com/office/drawing/2014/main" id="{0BAF6F39-9BA0-3888-CC63-9B09E7B1891B}"/>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u="none" strike="noStrike" kern="0" cap="none" spc="0" normalizeH="0" baseline="0" noProof="0">
                <a:ln>
                  <a:noFill/>
                </a:ln>
                <a:solidFill>
                  <a:srgbClr val="000000"/>
                </a:solidFill>
                <a:effectLst/>
                <a:uLnTx/>
                <a:uFillTx/>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62</a:t>
            </a:fld>
            <a:endParaRPr kumimoji="0" sz="1400" u="none" strike="noStrike" kern="0" cap="none" spc="0" normalizeH="0" baseline="0" noProof="0">
              <a:ln>
                <a:noFill/>
              </a:ln>
              <a:solidFill>
                <a:srgbClr val="000000"/>
              </a:solidFill>
              <a:effectLst/>
              <a:uLnTx/>
              <a:uFillTx/>
              <a:cs typeface="Arial"/>
              <a:sym typeface="Arial"/>
            </a:endParaRPr>
          </a:p>
        </p:txBody>
      </p:sp>
    </p:spTree>
    <p:extLst>
      <p:ext uri="{BB962C8B-B14F-4D97-AF65-F5344CB8AC3E}">
        <p14:creationId xmlns:p14="http://schemas.microsoft.com/office/powerpoint/2010/main" val="36983360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43916777-610F-1477-AEFB-605B97FF800E}"/>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DBAEF6FA-95A8-E981-734A-BFBB179D096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F49A63C5-3DAA-7B83-7A13-24A340DBEF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480864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BB999BB8-C3AA-73DF-B47F-184A711141E7}"/>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E40193C4-0905-9F4E-DE01-C5FBE5D0C99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510F91BD-700E-6BEB-C09B-C6561E3350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368836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9FBE0F74-EE95-1750-E398-31E46FC1A75A}"/>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89E43F85-F67C-E559-D59A-242390DAB83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3EE4D299-BBA2-A46B-2666-5E3A225D38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04587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8993711F-1345-B8FE-14A3-B7918BAF9398}"/>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F5B01F5A-CA89-BF1A-1CFD-F0EABAEF818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9D907942-1C2C-F790-4A92-B128541EA1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919252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FDD34AE1-537B-1F53-8EEC-D47322281BED}"/>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5F1E0307-C8B8-C135-8FB5-40883A1192E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F7FF37BC-50E1-7178-989D-A1FB8ECEA9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683626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AB9C7187-6EED-EE69-1D69-B359A30820BF}"/>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BF3BE55A-B57B-A4FD-085C-6D9AF42EFC6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D606EF72-E5B1-794B-AF21-480F064EAE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36792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277453A3-415C-295E-00D3-E128225B19DA}"/>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F3BB0C39-1D41-CEB8-446F-C8ABD03BC75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B8C5EAF4-477E-08A7-B65A-AB91D7F789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369403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4C86A027-A551-25CF-F68E-4D529034F5CA}"/>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5C0B053C-25DB-B4A4-DA08-4D488FCD585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55076285-5A28-AED8-3333-D09E9FB73D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86102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C7E1273B-0319-C669-FCF2-AF13DD4CBEDB}"/>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1C667FF3-11F4-4C82-E756-57ECFE64F47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B2EBF198-B9A2-F78B-A86C-2D1446AF28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857202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7F412270-C083-B05E-0B8D-239A89A3645F}"/>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F6E4F6A7-9EBB-0E79-EEDE-38F76FF17BD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9AE403E9-A436-40C4-3B6A-433B68A456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824054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AA56B546-4A03-ACE1-79EE-3D11A966A326}"/>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B41DBEA3-A345-1B4B-FD88-31FDD5843C0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4637BCD2-E4BA-189B-BF3D-479DF9CA83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669340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a:extLst>
            <a:ext uri="{FF2B5EF4-FFF2-40B4-BE49-F238E27FC236}">
              <a16:creationId xmlns:a16="http://schemas.microsoft.com/office/drawing/2014/main" id="{3D263C33-3BCB-446F-2AFC-131EF0D27C93}"/>
            </a:ext>
          </a:extLst>
        </p:cNvPr>
        <p:cNvGrpSpPr/>
        <p:nvPr/>
      </p:nvGrpSpPr>
      <p:grpSpPr>
        <a:xfrm>
          <a:off x="0" y="0"/>
          <a:ext cx="0" cy="0"/>
          <a:chOff x="0" y="0"/>
          <a:chExt cx="0" cy="0"/>
        </a:xfrm>
      </p:grpSpPr>
      <p:sp>
        <p:nvSpPr>
          <p:cNvPr id="723" name="Google Shape;723;p2:notes">
            <a:extLst>
              <a:ext uri="{FF2B5EF4-FFF2-40B4-BE49-F238E27FC236}">
                <a16:creationId xmlns:a16="http://schemas.microsoft.com/office/drawing/2014/main" id="{4DF208C9-3BE8-4344-672E-CA869F69031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notes">
            <a:extLst>
              <a:ext uri="{FF2B5EF4-FFF2-40B4-BE49-F238E27FC236}">
                <a16:creationId xmlns:a16="http://schemas.microsoft.com/office/drawing/2014/main" id="{27E72E30-78CC-28AA-DD92-FD85C5106DB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725" name="Google Shape;725;p2:notes">
            <a:extLst>
              <a:ext uri="{FF2B5EF4-FFF2-40B4-BE49-F238E27FC236}">
                <a16:creationId xmlns:a16="http://schemas.microsoft.com/office/drawing/2014/main" id="{F55E5482-746A-1F00-B222-7787DDBD51E7}"/>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u="none" strike="noStrike" kern="0" cap="none" spc="0" normalizeH="0" baseline="0" noProof="0">
                <a:ln>
                  <a:noFill/>
                </a:ln>
                <a:solidFill>
                  <a:srgbClr val="000000"/>
                </a:solidFill>
                <a:effectLst/>
                <a:uLnTx/>
                <a:uFillTx/>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74</a:t>
            </a:fld>
            <a:endParaRPr kumimoji="0" sz="1400" u="none" strike="noStrike" kern="0" cap="none" spc="0" normalizeH="0" baseline="0" noProof="0">
              <a:ln>
                <a:noFill/>
              </a:ln>
              <a:solidFill>
                <a:srgbClr val="000000"/>
              </a:solidFill>
              <a:effectLst/>
              <a:uLnTx/>
              <a:uFillTx/>
              <a:cs typeface="Arial"/>
              <a:sym typeface="Arial"/>
            </a:endParaRPr>
          </a:p>
        </p:txBody>
      </p:sp>
    </p:spTree>
    <p:extLst>
      <p:ext uri="{BB962C8B-B14F-4D97-AF65-F5344CB8AC3E}">
        <p14:creationId xmlns:p14="http://schemas.microsoft.com/office/powerpoint/2010/main" val="33107204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a:extLst>
            <a:ext uri="{FF2B5EF4-FFF2-40B4-BE49-F238E27FC236}">
              <a16:creationId xmlns:a16="http://schemas.microsoft.com/office/drawing/2014/main" id="{1D66BC9B-5122-D8E4-3ED1-F558F60A5581}"/>
            </a:ext>
          </a:extLst>
        </p:cNvPr>
        <p:cNvGrpSpPr/>
        <p:nvPr/>
      </p:nvGrpSpPr>
      <p:grpSpPr>
        <a:xfrm>
          <a:off x="0" y="0"/>
          <a:ext cx="0" cy="0"/>
          <a:chOff x="0" y="0"/>
          <a:chExt cx="0" cy="0"/>
        </a:xfrm>
      </p:grpSpPr>
      <p:sp>
        <p:nvSpPr>
          <p:cNvPr id="723" name="Google Shape;723;p2:notes">
            <a:extLst>
              <a:ext uri="{FF2B5EF4-FFF2-40B4-BE49-F238E27FC236}">
                <a16:creationId xmlns:a16="http://schemas.microsoft.com/office/drawing/2014/main" id="{D46522C1-F8D0-08C2-728E-B005F88A20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notes">
            <a:extLst>
              <a:ext uri="{FF2B5EF4-FFF2-40B4-BE49-F238E27FC236}">
                <a16:creationId xmlns:a16="http://schemas.microsoft.com/office/drawing/2014/main" id="{B02FBA58-489A-0F32-8084-CC4BFAB6262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725" name="Google Shape;725;p2:notes">
            <a:extLst>
              <a:ext uri="{FF2B5EF4-FFF2-40B4-BE49-F238E27FC236}">
                <a16:creationId xmlns:a16="http://schemas.microsoft.com/office/drawing/2014/main" id="{D470020D-A8BA-BA76-EC3C-6493A6F06327}"/>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u="none" strike="noStrike" kern="0" cap="none" spc="0" normalizeH="0" baseline="0" noProof="0">
                <a:ln>
                  <a:noFill/>
                </a:ln>
                <a:solidFill>
                  <a:srgbClr val="000000"/>
                </a:solidFill>
                <a:effectLst/>
                <a:uLnTx/>
                <a:uFillTx/>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90</a:t>
            </a:fld>
            <a:endParaRPr kumimoji="0" sz="1400" u="none" strike="noStrike" kern="0" cap="none" spc="0" normalizeH="0" baseline="0" noProof="0">
              <a:ln>
                <a:noFill/>
              </a:ln>
              <a:solidFill>
                <a:srgbClr val="000000"/>
              </a:solidFill>
              <a:effectLst/>
              <a:uLnTx/>
              <a:uFillTx/>
              <a:ea typeface="+mn-ea"/>
              <a:cs typeface="Arial"/>
              <a:sym typeface="Arial"/>
            </a:endParaRPr>
          </a:p>
        </p:txBody>
      </p:sp>
    </p:spTree>
    <p:extLst>
      <p:ext uri="{BB962C8B-B14F-4D97-AF65-F5344CB8AC3E}">
        <p14:creationId xmlns:p14="http://schemas.microsoft.com/office/powerpoint/2010/main" val="20879138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1">
          <a:extLst>
            <a:ext uri="{FF2B5EF4-FFF2-40B4-BE49-F238E27FC236}">
              <a16:creationId xmlns:a16="http://schemas.microsoft.com/office/drawing/2014/main" id="{CBFC091C-4B9E-32D6-3AEF-CA79097817B6}"/>
            </a:ext>
          </a:extLst>
        </p:cNvPr>
        <p:cNvGrpSpPr/>
        <p:nvPr/>
      </p:nvGrpSpPr>
      <p:grpSpPr>
        <a:xfrm>
          <a:off x="0" y="0"/>
          <a:ext cx="0" cy="0"/>
          <a:chOff x="0" y="0"/>
          <a:chExt cx="0" cy="0"/>
        </a:xfrm>
      </p:grpSpPr>
      <p:sp>
        <p:nvSpPr>
          <p:cNvPr id="1262" name="Google Shape;1262;p43:notes">
            <a:extLst>
              <a:ext uri="{FF2B5EF4-FFF2-40B4-BE49-F238E27FC236}">
                <a16:creationId xmlns:a16="http://schemas.microsoft.com/office/drawing/2014/main" id="{914ECBD1-4F1B-E6A3-CCB8-D6D2C6E676C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3" name="Google Shape;1263;p43:notes">
            <a:extLst>
              <a:ext uri="{FF2B5EF4-FFF2-40B4-BE49-F238E27FC236}">
                <a16:creationId xmlns:a16="http://schemas.microsoft.com/office/drawing/2014/main" id="{5B22DF01-CCE4-5211-2B8F-F7B9F6B6921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264" name="Google Shape;1264;p43:notes">
            <a:extLst>
              <a:ext uri="{FF2B5EF4-FFF2-40B4-BE49-F238E27FC236}">
                <a16:creationId xmlns:a16="http://schemas.microsoft.com/office/drawing/2014/main" id="{44EE4B91-3A35-7DDA-3004-307A2E97617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400" u="none" strike="noStrike" kern="0" cap="none" spc="0" normalizeH="0" baseline="0" noProof="0">
                <a:ln>
                  <a:noFill/>
                </a:ln>
                <a:solidFill>
                  <a:srgbClr val="000000"/>
                </a:solidFill>
                <a:effectLst/>
                <a:uLnTx/>
                <a:uFillTx/>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105</a:t>
            </a:fld>
            <a:endParaRPr kumimoji="0" sz="1400" u="none" strike="noStrike" kern="0" cap="none" spc="0" normalizeH="0" baseline="0" noProof="0">
              <a:ln>
                <a:noFill/>
              </a:ln>
              <a:solidFill>
                <a:srgbClr val="000000"/>
              </a:solidFill>
              <a:effectLst/>
              <a:uLnTx/>
              <a:uFillTx/>
              <a:cs typeface="Arial"/>
              <a:sym typeface="Arial"/>
            </a:endParaRPr>
          </a:p>
        </p:txBody>
      </p:sp>
    </p:spTree>
    <p:extLst>
      <p:ext uri="{BB962C8B-B14F-4D97-AF65-F5344CB8AC3E}">
        <p14:creationId xmlns:p14="http://schemas.microsoft.com/office/powerpoint/2010/main" val="37490796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1">
          <a:extLst>
            <a:ext uri="{FF2B5EF4-FFF2-40B4-BE49-F238E27FC236}">
              <a16:creationId xmlns:a16="http://schemas.microsoft.com/office/drawing/2014/main" id="{0D3087B9-9F9C-332D-2FFD-3A386C795667}"/>
            </a:ext>
          </a:extLst>
        </p:cNvPr>
        <p:cNvGrpSpPr/>
        <p:nvPr/>
      </p:nvGrpSpPr>
      <p:grpSpPr>
        <a:xfrm>
          <a:off x="0" y="0"/>
          <a:ext cx="0" cy="0"/>
          <a:chOff x="0" y="0"/>
          <a:chExt cx="0" cy="0"/>
        </a:xfrm>
      </p:grpSpPr>
      <p:sp>
        <p:nvSpPr>
          <p:cNvPr id="1262" name="Google Shape;1262;p43:notes">
            <a:extLst>
              <a:ext uri="{FF2B5EF4-FFF2-40B4-BE49-F238E27FC236}">
                <a16:creationId xmlns:a16="http://schemas.microsoft.com/office/drawing/2014/main" id="{57099E51-CFDA-271A-D5C7-9F2AB4298B8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3" name="Google Shape;1263;p43:notes">
            <a:extLst>
              <a:ext uri="{FF2B5EF4-FFF2-40B4-BE49-F238E27FC236}">
                <a16:creationId xmlns:a16="http://schemas.microsoft.com/office/drawing/2014/main" id="{8EFA7035-A580-362B-5977-3189739610A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264" name="Google Shape;1264;p43:notes">
            <a:extLst>
              <a:ext uri="{FF2B5EF4-FFF2-40B4-BE49-F238E27FC236}">
                <a16:creationId xmlns:a16="http://schemas.microsoft.com/office/drawing/2014/main" id="{980675A1-822F-7E61-DE32-12E3000B44A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400" u="none" strike="noStrike" kern="0" cap="none" spc="0" normalizeH="0" baseline="0" noProof="0">
                <a:ln>
                  <a:noFill/>
                </a:ln>
                <a:solidFill>
                  <a:srgbClr val="000000"/>
                </a:solidFill>
                <a:effectLst/>
                <a:uLnTx/>
                <a:uFillTx/>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106</a:t>
            </a:fld>
            <a:endParaRPr kumimoji="0" sz="1400" u="none" strike="noStrike" kern="0" cap="none" spc="0" normalizeH="0" baseline="0" noProof="0">
              <a:ln>
                <a:noFill/>
              </a:ln>
              <a:solidFill>
                <a:srgbClr val="000000"/>
              </a:solidFill>
              <a:effectLst/>
              <a:uLnTx/>
              <a:uFillTx/>
              <a:cs typeface="Arial"/>
              <a:sym typeface="Arial"/>
            </a:endParaRPr>
          </a:p>
        </p:txBody>
      </p:sp>
    </p:spTree>
    <p:extLst>
      <p:ext uri="{BB962C8B-B14F-4D97-AF65-F5344CB8AC3E}">
        <p14:creationId xmlns:p14="http://schemas.microsoft.com/office/powerpoint/2010/main" val="11814241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42A1D9C1-C811-1651-31C9-AFCCDF0E149F}"/>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2472543F-9BD3-97DC-A092-A0D950D2640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8FF5C2BC-AC8C-BCEE-E88D-808D24D64D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171116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8439945A-0080-2841-BF11-CA5843302335}"/>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5E2F6C86-8DC1-3D51-EB64-A8FA28E1919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31D7DF21-DE89-1546-9C09-2542C252C2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090818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 name="Shape 537"/>
          <p:cNvSpPr>
            <a:spLocks noGrp="1" noRot="1" noChangeAspect="1"/>
          </p:cNvSpPr>
          <p:nvPr>
            <p:ph type="sldImg"/>
          </p:nvPr>
        </p:nvSpPr>
        <p:spPr>
          <a:xfrm>
            <a:off x="381000" y="685800"/>
            <a:ext cx="6096000" cy="3429000"/>
          </a:xfrm>
          <a:prstGeom prst="rect">
            <a:avLst/>
          </a:prstGeom>
        </p:spPr>
        <p:txBody>
          <a:bodyPr/>
          <a:lstStyle/>
          <a:p>
            <a:endParaRPr/>
          </a:p>
        </p:txBody>
      </p:sp>
      <p:sp>
        <p:nvSpPr>
          <p:cNvPr id="538" name="Shape 538"/>
          <p:cNvSpPr>
            <a:spLocks noGrp="1"/>
          </p:cNvSpPr>
          <p:nvPr>
            <p:ph type="body" sz="quarter" idx="1"/>
          </p:nvPr>
        </p:nvSpPr>
        <p:spPr>
          <a:prstGeom prst="rect">
            <a:avLst/>
          </a:prstGeom>
        </p:spPr>
        <p:txBody>
          <a:bodyPr/>
          <a:lstStyle/>
          <a:p>
            <a:r>
              <a:t>Registration for VBS, now opened</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1">
          <a:extLst>
            <a:ext uri="{FF2B5EF4-FFF2-40B4-BE49-F238E27FC236}">
              <a16:creationId xmlns:a16="http://schemas.microsoft.com/office/drawing/2014/main" id="{70D81EB4-F0E8-4CBA-47F3-18B7E0222251}"/>
            </a:ext>
          </a:extLst>
        </p:cNvPr>
        <p:cNvGrpSpPr/>
        <p:nvPr/>
      </p:nvGrpSpPr>
      <p:grpSpPr>
        <a:xfrm>
          <a:off x="0" y="0"/>
          <a:ext cx="0" cy="0"/>
          <a:chOff x="0" y="0"/>
          <a:chExt cx="0" cy="0"/>
        </a:xfrm>
      </p:grpSpPr>
      <p:sp>
        <p:nvSpPr>
          <p:cNvPr id="1262" name="Google Shape;1262;p43:notes">
            <a:extLst>
              <a:ext uri="{FF2B5EF4-FFF2-40B4-BE49-F238E27FC236}">
                <a16:creationId xmlns:a16="http://schemas.microsoft.com/office/drawing/2014/main" id="{555819B4-D2AC-9868-FC5D-463BF978F59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3" name="Google Shape;1263;p43:notes">
            <a:extLst>
              <a:ext uri="{FF2B5EF4-FFF2-40B4-BE49-F238E27FC236}">
                <a16:creationId xmlns:a16="http://schemas.microsoft.com/office/drawing/2014/main" id="{17C6A4CC-2B37-30F1-90A3-3D2D0ADBE3D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264" name="Google Shape;1264;p43:notes">
            <a:extLst>
              <a:ext uri="{FF2B5EF4-FFF2-40B4-BE49-F238E27FC236}">
                <a16:creationId xmlns:a16="http://schemas.microsoft.com/office/drawing/2014/main" id="{3ACB8462-AA0F-729D-AAA2-DBC226103A3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400" u="none" strike="noStrike" kern="0" cap="none" spc="0" normalizeH="0" baseline="0" noProof="0">
                <a:ln>
                  <a:noFill/>
                </a:ln>
                <a:solidFill>
                  <a:srgbClr val="000000"/>
                </a:solidFill>
                <a:effectLst/>
                <a:uLnTx/>
                <a:uFillTx/>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110</a:t>
            </a:fld>
            <a:endParaRPr kumimoji="0" sz="1400" u="none" strike="noStrike" kern="0" cap="none" spc="0" normalizeH="0" baseline="0" noProof="0">
              <a:ln>
                <a:noFill/>
              </a:ln>
              <a:solidFill>
                <a:srgbClr val="000000"/>
              </a:solidFill>
              <a:effectLst/>
              <a:uLnTx/>
              <a:uFillTx/>
              <a:cs typeface="Arial"/>
              <a:sym typeface="Arial"/>
            </a:endParaRPr>
          </a:p>
        </p:txBody>
      </p:sp>
    </p:spTree>
    <p:extLst>
      <p:ext uri="{BB962C8B-B14F-4D97-AF65-F5344CB8AC3E}">
        <p14:creationId xmlns:p14="http://schemas.microsoft.com/office/powerpoint/2010/main" val="8641497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a:extLst>
            <a:ext uri="{FF2B5EF4-FFF2-40B4-BE49-F238E27FC236}">
              <a16:creationId xmlns:a16="http://schemas.microsoft.com/office/drawing/2014/main" id="{A2667C01-2F43-6C6E-9B46-E55694B92BCE}"/>
            </a:ext>
          </a:extLst>
        </p:cNvPr>
        <p:cNvGrpSpPr/>
        <p:nvPr/>
      </p:nvGrpSpPr>
      <p:grpSpPr>
        <a:xfrm>
          <a:off x="0" y="0"/>
          <a:ext cx="0" cy="0"/>
          <a:chOff x="0" y="0"/>
          <a:chExt cx="0" cy="0"/>
        </a:xfrm>
      </p:grpSpPr>
      <p:sp>
        <p:nvSpPr>
          <p:cNvPr id="723" name="Google Shape;723;p2:notes">
            <a:extLst>
              <a:ext uri="{FF2B5EF4-FFF2-40B4-BE49-F238E27FC236}">
                <a16:creationId xmlns:a16="http://schemas.microsoft.com/office/drawing/2014/main" id="{5BE7EDD5-E1AC-4F07-2221-AE614DED82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notes">
            <a:extLst>
              <a:ext uri="{FF2B5EF4-FFF2-40B4-BE49-F238E27FC236}">
                <a16:creationId xmlns:a16="http://schemas.microsoft.com/office/drawing/2014/main" id="{290C107C-FA24-8232-B81E-FCCF7261529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725" name="Google Shape;725;p2:notes">
            <a:extLst>
              <a:ext uri="{FF2B5EF4-FFF2-40B4-BE49-F238E27FC236}">
                <a16:creationId xmlns:a16="http://schemas.microsoft.com/office/drawing/2014/main" id="{459F9253-9497-7F7A-7A69-6116034DF426}"/>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u="none" strike="noStrike" kern="0" cap="none" spc="0" normalizeH="0" baseline="0" noProof="0">
                <a:ln>
                  <a:noFill/>
                </a:ln>
                <a:solidFill>
                  <a:srgbClr val="000000"/>
                </a:solidFill>
                <a:effectLst/>
                <a:uLnTx/>
                <a:uFillTx/>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111</a:t>
            </a:fld>
            <a:endParaRPr kumimoji="0" sz="1400" u="none" strike="noStrike" kern="0" cap="none" spc="0" normalizeH="0" baseline="0" noProof="0">
              <a:ln>
                <a:noFill/>
              </a:ln>
              <a:solidFill>
                <a:srgbClr val="000000"/>
              </a:solidFill>
              <a:effectLst/>
              <a:uLnTx/>
              <a:uFillTx/>
              <a:ea typeface="+mn-ea"/>
              <a:cs typeface="Arial"/>
              <a:sym typeface="Arial"/>
            </a:endParaRPr>
          </a:p>
        </p:txBody>
      </p:sp>
    </p:spTree>
    <p:extLst>
      <p:ext uri="{BB962C8B-B14F-4D97-AF65-F5344CB8AC3E}">
        <p14:creationId xmlns:p14="http://schemas.microsoft.com/office/powerpoint/2010/main" val="33516391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a:extLst>
            <a:ext uri="{FF2B5EF4-FFF2-40B4-BE49-F238E27FC236}">
              <a16:creationId xmlns:a16="http://schemas.microsoft.com/office/drawing/2014/main" id="{C2FF6E1E-98E7-B13F-FCE0-512DFD31334D}"/>
            </a:ext>
          </a:extLst>
        </p:cNvPr>
        <p:cNvGrpSpPr/>
        <p:nvPr/>
      </p:nvGrpSpPr>
      <p:grpSpPr>
        <a:xfrm>
          <a:off x="0" y="0"/>
          <a:ext cx="0" cy="0"/>
          <a:chOff x="0" y="0"/>
          <a:chExt cx="0" cy="0"/>
        </a:xfrm>
      </p:grpSpPr>
      <p:sp>
        <p:nvSpPr>
          <p:cNvPr id="750" name="Google Shape;750;p5:notes">
            <a:extLst>
              <a:ext uri="{FF2B5EF4-FFF2-40B4-BE49-F238E27FC236}">
                <a16:creationId xmlns:a16="http://schemas.microsoft.com/office/drawing/2014/main" id="{07E6CA9D-C6BE-7F8F-2840-0FC70F83F3E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5:notes">
            <a:extLst>
              <a:ext uri="{FF2B5EF4-FFF2-40B4-BE49-F238E27FC236}">
                <a16:creationId xmlns:a16="http://schemas.microsoft.com/office/drawing/2014/main" id="{3D9705C2-3E56-891E-A43D-38D7DADCA6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499955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a:extLst>
            <a:ext uri="{FF2B5EF4-FFF2-40B4-BE49-F238E27FC236}">
              <a16:creationId xmlns:a16="http://schemas.microsoft.com/office/drawing/2014/main" id="{7D67B9C0-1F49-334B-298F-5ECC5FF78848}"/>
            </a:ext>
          </a:extLst>
        </p:cNvPr>
        <p:cNvGrpSpPr/>
        <p:nvPr/>
      </p:nvGrpSpPr>
      <p:grpSpPr>
        <a:xfrm>
          <a:off x="0" y="0"/>
          <a:ext cx="0" cy="0"/>
          <a:chOff x="0" y="0"/>
          <a:chExt cx="0" cy="0"/>
        </a:xfrm>
      </p:grpSpPr>
      <p:sp>
        <p:nvSpPr>
          <p:cNvPr id="723" name="Google Shape;723;p2:notes">
            <a:extLst>
              <a:ext uri="{FF2B5EF4-FFF2-40B4-BE49-F238E27FC236}">
                <a16:creationId xmlns:a16="http://schemas.microsoft.com/office/drawing/2014/main" id="{4BC0F923-E0CC-4DD2-F369-F9957F69F5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notes">
            <a:extLst>
              <a:ext uri="{FF2B5EF4-FFF2-40B4-BE49-F238E27FC236}">
                <a16:creationId xmlns:a16="http://schemas.microsoft.com/office/drawing/2014/main" id="{B01DB163-2C71-8059-5896-7E3FC09D6AE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725" name="Google Shape;725;p2:notes">
            <a:extLst>
              <a:ext uri="{FF2B5EF4-FFF2-40B4-BE49-F238E27FC236}">
                <a16:creationId xmlns:a16="http://schemas.microsoft.com/office/drawing/2014/main" id="{1CBADB2B-2072-B57C-6F85-C956B5817CDA}"/>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u="none" strike="noStrike" kern="0" cap="none" spc="0" normalizeH="0" baseline="0" noProof="0">
                <a:ln>
                  <a:noFill/>
                </a:ln>
                <a:solidFill>
                  <a:srgbClr val="000000"/>
                </a:solidFill>
                <a:effectLst/>
                <a:uLnTx/>
                <a:uFillTx/>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113</a:t>
            </a:fld>
            <a:endParaRPr kumimoji="0" sz="1400" u="none" strike="noStrike" kern="0" cap="none" spc="0" normalizeH="0" baseline="0" noProof="0">
              <a:ln>
                <a:noFill/>
              </a:ln>
              <a:solidFill>
                <a:srgbClr val="000000"/>
              </a:solidFill>
              <a:effectLst/>
              <a:uLnTx/>
              <a:uFillTx/>
              <a:ea typeface="+mn-ea"/>
              <a:cs typeface="Arial"/>
              <a:sym typeface="Arial"/>
            </a:endParaRPr>
          </a:p>
        </p:txBody>
      </p:sp>
    </p:spTree>
    <p:extLst>
      <p:ext uri="{BB962C8B-B14F-4D97-AF65-F5344CB8AC3E}">
        <p14:creationId xmlns:p14="http://schemas.microsoft.com/office/powerpoint/2010/main" val="6037161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a:extLst>
            <a:ext uri="{FF2B5EF4-FFF2-40B4-BE49-F238E27FC236}">
              <a16:creationId xmlns:a16="http://schemas.microsoft.com/office/drawing/2014/main" id="{8FD1798F-E346-4781-1CD4-293051665079}"/>
            </a:ext>
          </a:extLst>
        </p:cNvPr>
        <p:cNvGrpSpPr/>
        <p:nvPr/>
      </p:nvGrpSpPr>
      <p:grpSpPr>
        <a:xfrm>
          <a:off x="0" y="0"/>
          <a:ext cx="0" cy="0"/>
          <a:chOff x="0" y="0"/>
          <a:chExt cx="0" cy="0"/>
        </a:xfrm>
      </p:grpSpPr>
      <p:sp>
        <p:nvSpPr>
          <p:cNvPr id="723" name="Google Shape;723;p2:notes">
            <a:extLst>
              <a:ext uri="{FF2B5EF4-FFF2-40B4-BE49-F238E27FC236}">
                <a16:creationId xmlns:a16="http://schemas.microsoft.com/office/drawing/2014/main" id="{B96A59DA-2B86-E1A8-B998-BE74DBC7A5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notes">
            <a:extLst>
              <a:ext uri="{FF2B5EF4-FFF2-40B4-BE49-F238E27FC236}">
                <a16:creationId xmlns:a16="http://schemas.microsoft.com/office/drawing/2014/main" id="{D52CF6C0-E434-2463-CAB6-31DC056AB97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725" name="Google Shape;725;p2:notes">
            <a:extLst>
              <a:ext uri="{FF2B5EF4-FFF2-40B4-BE49-F238E27FC236}">
                <a16:creationId xmlns:a16="http://schemas.microsoft.com/office/drawing/2014/main" id="{47D14FE3-1AC6-83CA-9408-EE8066F05274}"/>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u="none" strike="noStrike" kern="0" cap="none" spc="0" normalizeH="0" baseline="0" noProof="0">
                <a:ln>
                  <a:noFill/>
                </a:ln>
                <a:solidFill>
                  <a:srgbClr val="000000"/>
                </a:solidFill>
                <a:effectLst/>
                <a:uLnTx/>
                <a:uFillTx/>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114</a:t>
            </a:fld>
            <a:endParaRPr kumimoji="0" sz="1400" u="none" strike="noStrike" kern="0" cap="none" spc="0" normalizeH="0" baseline="0" noProof="0">
              <a:ln>
                <a:noFill/>
              </a:ln>
              <a:solidFill>
                <a:srgbClr val="000000"/>
              </a:solidFill>
              <a:effectLst/>
              <a:uLnTx/>
              <a:uFillTx/>
              <a:ea typeface="+mn-ea"/>
              <a:cs typeface="Arial"/>
              <a:sym typeface="Arial"/>
            </a:endParaRPr>
          </a:p>
        </p:txBody>
      </p:sp>
    </p:spTree>
    <p:extLst>
      <p:ext uri="{BB962C8B-B14F-4D97-AF65-F5344CB8AC3E}">
        <p14:creationId xmlns:p14="http://schemas.microsoft.com/office/powerpoint/2010/main" val="37293142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a:extLst>
            <a:ext uri="{FF2B5EF4-FFF2-40B4-BE49-F238E27FC236}">
              <a16:creationId xmlns:a16="http://schemas.microsoft.com/office/drawing/2014/main" id="{5979ED97-EDE8-D38F-32BE-86B25709CE05}"/>
            </a:ext>
          </a:extLst>
        </p:cNvPr>
        <p:cNvGrpSpPr/>
        <p:nvPr/>
      </p:nvGrpSpPr>
      <p:grpSpPr>
        <a:xfrm>
          <a:off x="0" y="0"/>
          <a:ext cx="0" cy="0"/>
          <a:chOff x="0" y="0"/>
          <a:chExt cx="0" cy="0"/>
        </a:xfrm>
      </p:grpSpPr>
      <p:sp>
        <p:nvSpPr>
          <p:cNvPr id="723" name="Google Shape;723;p2:notes">
            <a:extLst>
              <a:ext uri="{FF2B5EF4-FFF2-40B4-BE49-F238E27FC236}">
                <a16:creationId xmlns:a16="http://schemas.microsoft.com/office/drawing/2014/main" id="{DDDF77C9-320C-EDB9-5C52-6A05E80693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notes">
            <a:extLst>
              <a:ext uri="{FF2B5EF4-FFF2-40B4-BE49-F238E27FC236}">
                <a16:creationId xmlns:a16="http://schemas.microsoft.com/office/drawing/2014/main" id="{AF0578EF-F4B6-3B1E-A94C-F448DD61BB0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725" name="Google Shape;725;p2:notes">
            <a:extLst>
              <a:ext uri="{FF2B5EF4-FFF2-40B4-BE49-F238E27FC236}">
                <a16:creationId xmlns:a16="http://schemas.microsoft.com/office/drawing/2014/main" id="{4C8795BB-6E1B-0FA8-FC99-2AB627D61CCE}"/>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u="none" strike="noStrike" kern="0" cap="none" spc="0" normalizeH="0" baseline="0" noProof="0">
                <a:ln>
                  <a:noFill/>
                </a:ln>
                <a:solidFill>
                  <a:srgbClr val="000000"/>
                </a:solidFill>
                <a:effectLst/>
                <a:uLnTx/>
                <a:uFillTx/>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115</a:t>
            </a:fld>
            <a:endParaRPr kumimoji="0" sz="1400" u="none" strike="noStrike" kern="0" cap="none" spc="0" normalizeH="0" baseline="0" noProof="0">
              <a:ln>
                <a:noFill/>
              </a:ln>
              <a:solidFill>
                <a:srgbClr val="000000"/>
              </a:solidFill>
              <a:effectLst/>
              <a:uLnTx/>
              <a:uFillTx/>
              <a:ea typeface="+mn-ea"/>
              <a:cs typeface="Arial"/>
              <a:sym typeface="Arial"/>
            </a:endParaRPr>
          </a:p>
        </p:txBody>
      </p:sp>
    </p:spTree>
    <p:extLst>
      <p:ext uri="{BB962C8B-B14F-4D97-AF65-F5344CB8AC3E}">
        <p14:creationId xmlns:p14="http://schemas.microsoft.com/office/powerpoint/2010/main" val="2387555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2564118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章節標題" type="secHead">
  <p:cSld name="章節標題">
    <p:spTree>
      <p:nvGrpSpPr>
        <p:cNvPr id="1" name="Shape 44"/>
        <p:cNvGrpSpPr/>
        <p:nvPr/>
      </p:nvGrpSpPr>
      <p:grpSpPr>
        <a:xfrm>
          <a:off x="0" y="0"/>
          <a:ext cx="0" cy="0"/>
          <a:chOff x="0" y="0"/>
          <a:chExt cx="0" cy="0"/>
        </a:xfrm>
      </p:grpSpPr>
      <p:sp>
        <p:nvSpPr>
          <p:cNvPr id="45" name="Google Shape;45;p79"/>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5333"/>
              <a:buFont typeface="Calibri"/>
              <a:buNone/>
              <a:defRPr sz="5333" b="1" i="0" cap="none">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9"/>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533"/>
              </a:spcBef>
              <a:spcAft>
                <a:spcPts val="0"/>
              </a:spcAft>
              <a:buClr>
                <a:schemeClr val="lt1"/>
              </a:buClr>
              <a:buSzPts val="2667"/>
              <a:buNone/>
              <a:defRPr sz="2667" b="1" i="0">
                <a:solidFill>
                  <a:schemeClr val="lt1"/>
                </a:solidFill>
                <a:latin typeface="Segoe UI" panose="020B0502040204020203" pitchFamily="34" charset="0"/>
              </a:defRPr>
            </a:lvl1pPr>
            <a:lvl2pPr marL="914400" lvl="1" indent="-228600" algn="l">
              <a:lnSpc>
                <a:spcPct val="100000"/>
              </a:lnSpc>
              <a:spcBef>
                <a:spcPts val="480"/>
              </a:spcBef>
              <a:spcAft>
                <a:spcPts val="0"/>
              </a:spcAft>
              <a:buClr>
                <a:schemeClr val="lt1"/>
              </a:buClr>
              <a:buSzPts val="2400"/>
              <a:buNone/>
              <a:defRPr sz="2400">
                <a:solidFill>
                  <a:schemeClr val="lt1"/>
                </a:solidFill>
              </a:defRPr>
            </a:lvl2pPr>
            <a:lvl3pPr marL="1371600" lvl="2" indent="-228600" algn="l">
              <a:lnSpc>
                <a:spcPct val="100000"/>
              </a:lnSpc>
              <a:spcBef>
                <a:spcPts val="427"/>
              </a:spcBef>
              <a:spcAft>
                <a:spcPts val="0"/>
              </a:spcAft>
              <a:buClr>
                <a:schemeClr val="lt1"/>
              </a:buClr>
              <a:buSzPts val="2133"/>
              <a:buNone/>
              <a:defRPr sz="2133">
                <a:solidFill>
                  <a:schemeClr val="lt1"/>
                </a:solidFill>
              </a:defRPr>
            </a:lvl3pPr>
            <a:lvl4pPr marL="1828800" lvl="3" indent="-228600" algn="l">
              <a:lnSpc>
                <a:spcPct val="100000"/>
              </a:lnSpc>
              <a:spcBef>
                <a:spcPts val="373"/>
              </a:spcBef>
              <a:spcAft>
                <a:spcPts val="0"/>
              </a:spcAft>
              <a:buClr>
                <a:schemeClr val="lt1"/>
              </a:buClr>
              <a:buSzPts val="1867"/>
              <a:buNone/>
              <a:defRPr sz="1867">
                <a:solidFill>
                  <a:schemeClr val="lt1"/>
                </a:solidFill>
              </a:defRPr>
            </a:lvl4pPr>
            <a:lvl5pPr marL="2286000" lvl="4" indent="-228600" algn="l">
              <a:lnSpc>
                <a:spcPct val="100000"/>
              </a:lnSpc>
              <a:spcBef>
                <a:spcPts val="373"/>
              </a:spcBef>
              <a:spcAft>
                <a:spcPts val="0"/>
              </a:spcAft>
              <a:buClr>
                <a:schemeClr val="lt1"/>
              </a:buClr>
              <a:buSzPts val="1867"/>
              <a:buNone/>
              <a:defRPr sz="1867">
                <a:solidFill>
                  <a:schemeClr val="lt1"/>
                </a:solidFill>
              </a:defRPr>
            </a:lvl5pPr>
            <a:lvl6pPr marL="2743200" lvl="5" indent="-228600" algn="l">
              <a:lnSpc>
                <a:spcPct val="100000"/>
              </a:lnSpc>
              <a:spcBef>
                <a:spcPts val="373"/>
              </a:spcBef>
              <a:spcAft>
                <a:spcPts val="0"/>
              </a:spcAft>
              <a:buClr>
                <a:schemeClr val="lt1"/>
              </a:buClr>
              <a:buSzPts val="1867"/>
              <a:buNone/>
              <a:defRPr sz="1867">
                <a:solidFill>
                  <a:schemeClr val="lt1"/>
                </a:solidFill>
              </a:defRPr>
            </a:lvl6pPr>
            <a:lvl7pPr marL="3200400" lvl="6" indent="-228600" algn="l">
              <a:lnSpc>
                <a:spcPct val="100000"/>
              </a:lnSpc>
              <a:spcBef>
                <a:spcPts val="373"/>
              </a:spcBef>
              <a:spcAft>
                <a:spcPts val="0"/>
              </a:spcAft>
              <a:buClr>
                <a:schemeClr val="lt1"/>
              </a:buClr>
              <a:buSzPts val="1867"/>
              <a:buNone/>
              <a:defRPr sz="1867">
                <a:solidFill>
                  <a:schemeClr val="lt1"/>
                </a:solidFill>
              </a:defRPr>
            </a:lvl7pPr>
            <a:lvl8pPr marL="3657600" lvl="7" indent="-228600" algn="l">
              <a:lnSpc>
                <a:spcPct val="100000"/>
              </a:lnSpc>
              <a:spcBef>
                <a:spcPts val="373"/>
              </a:spcBef>
              <a:spcAft>
                <a:spcPts val="0"/>
              </a:spcAft>
              <a:buClr>
                <a:schemeClr val="lt1"/>
              </a:buClr>
              <a:buSzPts val="1867"/>
              <a:buNone/>
              <a:defRPr sz="1867">
                <a:solidFill>
                  <a:schemeClr val="lt1"/>
                </a:solidFill>
              </a:defRPr>
            </a:lvl8pPr>
            <a:lvl9pPr marL="4114800" lvl="8" indent="-228600" algn="l">
              <a:lnSpc>
                <a:spcPct val="100000"/>
              </a:lnSpc>
              <a:spcBef>
                <a:spcPts val="373"/>
              </a:spcBef>
              <a:spcAft>
                <a:spcPts val="0"/>
              </a:spcAft>
              <a:buClr>
                <a:schemeClr val="lt1"/>
              </a:buClr>
              <a:buSzPts val="1867"/>
              <a:buNone/>
              <a:defRPr sz="1867">
                <a:solidFill>
                  <a:schemeClr val="lt1"/>
                </a:solidFill>
              </a:defRPr>
            </a:lvl9pPr>
          </a:lstStyle>
          <a:p>
            <a:endParaRPr/>
          </a:p>
        </p:txBody>
      </p:sp>
      <p:sp>
        <p:nvSpPr>
          <p:cNvPr id="47" name="Google Shape;47;p79"/>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48" name="Google Shape;48;p79"/>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49" name="Google Shape;49;p79"/>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980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兩項物件" type="twoObj">
  <p:cSld name="兩項物件">
    <p:spTree>
      <p:nvGrpSpPr>
        <p:cNvPr id="1" name="Shape 50"/>
        <p:cNvGrpSpPr/>
        <p:nvPr/>
      </p:nvGrpSpPr>
      <p:grpSpPr>
        <a:xfrm>
          <a:off x="0" y="0"/>
          <a:ext cx="0" cy="0"/>
          <a:chOff x="0" y="0"/>
          <a:chExt cx="0" cy="0"/>
        </a:xfrm>
      </p:grpSpPr>
      <p:sp>
        <p:nvSpPr>
          <p:cNvPr id="51" name="Google Shape;51;p80"/>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0"/>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65645" algn="l">
              <a:lnSpc>
                <a:spcPct val="100000"/>
              </a:lnSpc>
              <a:spcBef>
                <a:spcPts val="747"/>
              </a:spcBef>
              <a:spcAft>
                <a:spcPts val="0"/>
              </a:spcAft>
              <a:buClr>
                <a:schemeClr val="lt1"/>
              </a:buClr>
              <a:buSzPts val="3733"/>
              <a:buChar char="•"/>
              <a:defRPr sz="3733" b="1" i="0">
                <a:latin typeface="Segoe UI" panose="020B0502040204020203" pitchFamily="34" charset="0"/>
              </a:defRPr>
            </a:lvl1pPr>
            <a:lvl2pPr marL="914400" lvl="1" indent="-431800" algn="l">
              <a:lnSpc>
                <a:spcPct val="100000"/>
              </a:lnSpc>
              <a:spcBef>
                <a:spcPts val="640"/>
              </a:spcBef>
              <a:spcAft>
                <a:spcPts val="0"/>
              </a:spcAft>
              <a:buClr>
                <a:schemeClr val="lt1"/>
              </a:buClr>
              <a:buSzPts val="3200"/>
              <a:buChar char="–"/>
              <a:defRPr sz="3200"/>
            </a:lvl2pPr>
            <a:lvl3pPr marL="1371600" lvl="2" indent="-397954" algn="l">
              <a:lnSpc>
                <a:spcPct val="100000"/>
              </a:lnSpc>
              <a:spcBef>
                <a:spcPts val="533"/>
              </a:spcBef>
              <a:spcAft>
                <a:spcPts val="0"/>
              </a:spcAft>
              <a:buClr>
                <a:schemeClr val="lt1"/>
              </a:buClr>
              <a:buSzPts val="2667"/>
              <a:buChar char="•"/>
              <a:defRPr sz="2667"/>
            </a:lvl3pPr>
            <a:lvl4pPr marL="1828800" lvl="3" indent="-381000" algn="l">
              <a:lnSpc>
                <a:spcPct val="100000"/>
              </a:lnSpc>
              <a:spcBef>
                <a:spcPts val="480"/>
              </a:spcBef>
              <a:spcAft>
                <a:spcPts val="0"/>
              </a:spcAft>
              <a:buClr>
                <a:schemeClr val="lt1"/>
              </a:buClr>
              <a:buSzPts val="2400"/>
              <a:buChar char="–"/>
              <a:defRPr sz="2400"/>
            </a:lvl4pPr>
            <a:lvl5pPr marL="2286000" lvl="4" indent="-381000" algn="l">
              <a:lnSpc>
                <a:spcPct val="100000"/>
              </a:lnSpc>
              <a:spcBef>
                <a:spcPts val="480"/>
              </a:spcBef>
              <a:spcAft>
                <a:spcPts val="0"/>
              </a:spcAft>
              <a:buClr>
                <a:schemeClr val="lt1"/>
              </a:buClr>
              <a:buSzPts val="2400"/>
              <a:buChar char="»"/>
              <a:defRPr sz="2400"/>
            </a:lvl5pPr>
            <a:lvl6pPr marL="2743200" lvl="5" indent="-381000" algn="l">
              <a:lnSpc>
                <a:spcPct val="100000"/>
              </a:lnSpc>
              <a:spcBef>
                <a:spcPts val="480"/>
              </a:spcBef>
              <a:spcAft>
                <a:spcPts val="0"/>
              </a:spcAft>
              <a:buClr>
                <a:schemeClr val="lt1"/>
              </a:buClr>
              <a:buSzPts val="2400"/>
              <a:buChar char="•"/>
              <a:defRPr sz="2400"/>
            </a:lvl6pPr>
            <a:lvl7pPr marL="3200400" lvl="6" indent="-381000" algn="l">
              <a:lnSpc>
                <a:spcPct val="100000"/>
              </a:lnSpc>
              <a:spcBef>
                <a:spcPts val="480"/>
              </a:spcBef>
              <a:spcAft>
                <a:spcPts val="0"/>
              </a:spcAft>
              <a:buClr>
                <a:schemeClr val="lt1"/>
              </a:buClr>
              <a:buSzPts val="2400"/>
              <a:buChar char="•"/>
              <a:defRPr sz="2400"/>
            </a:lvl7pPr>
            <a:lvl8pPr marL="3657600" lvl="7" indent="-381000" algn="l">
              <a:lnSpc>
                <a:spcPct val="100000"/>
              </a:lnSpc>
              <a:spcBef>
                <a:spcPts val="480"/>
              </a:spcBef>
              <a:spcAft>
                <a:spcPts val="0"/>
              </a:spcAft>
              <a:buClr>
                <a:schemeClr val="lt1"/>
              </a:buClr>
              <a:buSzPts val="2400"/>
              <a:buChar char="•"/>
              <a:defRPr sz="2400"/>
            </a:lvl8pPr>
            <a:lvl9pPr marL="4114800" lvl="8" indent="-381000" algn="l">
              <a:lnSpc>
                <a:spcPct val="100000"/>
              </a:lnSpc>
              <a:spcBef>
                <a:spcPts val="480"/>
              </a:spcBef>
              <a:spcAft>
                <a:spcPts val="0"/>
              </a:spcAft>
              <a:buClr>
                <a:schemeClr val="lt1"/>
              </a:buClr>
              <a:buSzPts val="2400"/>
              <a:buChar char="•"/>
              <a:defRPr sz="2400"/>
            </a:lvl9pPr>
          </a:lstStyle>
          <a:p>
            <a:endParaRPr/>
          </a:p>
        </p:txBody>
      </p:sp>
      <p:sp>
        <p:nvSpPr>
          <p:cNvPr id="53" name="Google Shape;53;p80"/>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65645" algn="l">
              <a:lnSpc>
                <a:spcPct val="100000"/>
              </a:lnSpc>
              <a:spcBef>
                <a:spcPts val="747"/>
              </a:spcBef>
              <a:spcAft>
                <a:spcPts val="0"/>
              </a:spcAft>
              <a:buClr>
                <a:schemeClr val="lt1"/>
              </a:buClr>
              <a:buSzPts val="3733"/>
              <a:buChar char="•"/>
              <a:defRPr sz="3733" b="1" i="0">
                <a:latin typeface="Segoe UI" panose="020B0502040204020203" pitchFamily="34" charset="0"/>
              </a:defRPr>
            </a:lvl1pPr>
            <a:lvl2pPr marL="914400" lvl="1" indent="-431800" algn="l">
              <a:lnSpc>
                <a:spcPct val="100000"/>
              </a:lnSpc>
              <a:spcBef>
                <a:spcPts val="640"/>
              </a:spcBef>
              <a:spcAft>
                <a:spcPts val="0"/>
              </a:spcAft>
              <a:buClr>
                <a:schemeClr val="lt1"/>
              </a:buClr>
              <a:buSzPts val="3200"/>
              <a:buChar char="–"/>
              <a:defRPr sz="3200"/>
            </a:lvl2pPr>
            <a:lvl3pPr marL="1371600" lvl="2" indent="-397954" algn="l">
              <a:lnSpc>
                <a:spcPct val="100000"/>
              </a:lnSpc>
              <a:spcBef>
                <a:spcPts val="533"/>
              </a:spcBef>
              <a:spcAft>
                <a:spcPts val="0"/>
              </a:spcAft>
              <a:buClr>
                <a:schemeClr val="lt1"/>
              </a:buClr>
              <a:buSzPts val="2667"/>
              <a:buChar char="•"/>
              <a:defRPr sz="2667"/>
            </a:lvl3pPr>
            <a:lvl4pPr marL="1828800" lvl="3" indent="-381000" algn="l">
              <a:lnSpc>
                <a:spcPct val="100000"/>
              </a:lnSpc>
              <a:spcBef>
                <a:spcPts val="480"/>
              </a:spcBef>
              <a:spcAft>
                <a:spcPts val="0"/>
              </a:spcAft>
              <a:buClr>
                <a:schemeClr val="lt1"/>
              </a:buClr>
              <a:buSzPts val="2400"/>
              <a:buChar char="–"/>
              <a:defRPr sz="2400"/>
            </a:lvl4pPr>
            <a:lvl5pPr marL="2286000" lvl="4" indent="-381000" algn="l">
              <a:lnSpc>
                <a:spcPct val="100000"/>
              </a:lnSpc>
              <a:spcBef>
                <a:spcPts val="480"/>
              </a:spcBef>
              <a:spcAft>
                <a:spcPts val="0"/>
              </a:spcAft>
              <a:buClr>
                <a:schemeClr val="lt1"/>
              </a:buClr>
              <a:buSzPts val="2400"/>
              <a:buChar char="»"/>
              <a:defRPr sz="2400"/>
            </a:lvl5pPr>
            <a:lvl6pPr marL="2743200" lvl="5" indent="-381000" algn="l">
              <a:lnSpc>
                <a:spcPct val="100000"/>
              </a:lnSpc>
              <a:spcBef>
                <a:spcPts val="480"/>
              </a:spcBef>
              <a:spcAft>
                <a:spcPts val="0"/>
              </a:spcAft>
              <a:buClr>
                <a:schemeClr val="lt1"/>
              </a:buClr>
              <a:buSzPts val="2400"/>
              <a:buChar char="•"/>
              <a:defRPr sz="2400"/>
            </a:lvl6pPr>
            <a:lvl7pPr marL="3200400" lvl="6" indent="-381000" algn="l">
              <a:lnSpc>
                <a:spcPct val="100000"/>
              </a:lnSpc>
              <a:spcBef>
                <a:spcPts val="480"/>
              </a:spcBef>
              <a:spcAft>
                <a:spcPts val="0"/>
              </a:spcAft>
              <a:buClr>
                <a:schemeClr val="lt1"/>
              </a:buClr>
              <a:buSzPts val="2400"/>
              <a:buChar char="•"/>
              <a:defRPr sz="2400"/>
            </a:lvl7pPr>
            <a:lvl8pPr marL="3657600" lvl="7" indent="-381000" algn="l">
              <a:lnSpc>
                <a:spcPct val="100000"/>
              </a:lnSpc>
              <a:spcBef>
                <a:spcPts val="480"/>
              </a:spcBef>
              <a:spcAft>
                <a:spcPts val="0"/>
              </a:spcAft>
              <a:buClr>
                <a:schemeClr val="lt1"/>
              </a:buClr>
              <a:buSzPts val="2400"/>
              <a:buChar char="•"/>
              <a:defRPr sz="2400"/>
            </a:lvl8pPr>
            <a:lvl9pPr marL="4114800" lvl="8" indent="-381000" algn="l">
              <a:lnSpc>
                <a:spcPct val="100000"/>
              </a:lnSpc>
              <a:spcBef>
                <a:spcPts val="480"/>
              </a:spcBef>
              <a:spcAft>
                <a:spcPts val="0"/>
              </a:spcAft>
              <a:buClr>
                <a:schemeClr val="lt1"/>
              </a:buClr>
              <a:buSzPts val="2400"/>
              <a:buChar char="•"/>
              <a:defRPr sz="2400"/>
            </a:lvl9pPr>
          </a:lstStyle>
          <a:p>
            <a:endParaRPr/>
          </a:p>
        </p:txBody>
      </p:sp>
      <p:sp>
        <p:nvSpPr>
          <p:cNvPr id="54" name="Google Shape;54;p80"/>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55" name="Google Shape;55;p80"/>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56" name="Google Shape;56;p80"/>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90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比對" type="twoTxTwoObj">
  <p:cSld name="比對">
    <p:spTree>
      <p:nvGrpSpPr>
        <p:cNvPr id="1" name="Shape 57"/>
        <p:cNvGrpSpPr/>
        <p:nvPr/>
      </p:nvGrpSpPr>
      <p:grpSpPr>
        <a:xfrm>
          <a:off x="0" y="0"/>
          <a:ext cx="0" cy="0"/>
          <a:chOff x="0" y="0"/>
          <a:chExt cx="0" cy="0"/>
        </a:xfrm>
      </p:grpSpPr>
      <p:sp>
        <p:nvSpPr>
          <p:cNvPr id="58" name="Google Shape;58;p81"/>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5867"/>
              <a:buFont typeface="Calibri"/>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81"/>
          <p:cNvSpPr txBox="1">
            <a:spLocks noGrp="1"/>
          </p:cNvSpPr>
          <p:nvPr>
            <p:ph type="body" idx="1"/>
          </p:nvPr>
        </p:nvSpPr>
        <p:spPr>
          <a:xfrm>
            <a:off x="609600" y="1535113"/>
            <a:ext cx="5386917" cy="63976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40"/>
              </a:spcBef>
              <a:spcAft>
                <a:spcPts val="0"/>
              </a:spcAft>
              <a:buClr>
                <a:schemeClr val="lt1"/>
              </a:buClr>
              <a:buSzPts val="3200"/>
              <a:buNone/>
              <a:defRPr sz="3200" b="1" i="0">
                <a:latin typeface="Segoe UI" panose="020B0502040204020203" pitchFamily="34" charset="0"/>
              </a:defRPr>
            </a:lvl1pPr>
            <a:lvl2pPr marL="914400" lvl="1" indent="-228600" algn="l">
              <a:lnSpc>
                <a:spcPct val="100000"/>
              </a:lnSpc>
              <a:spcBef>
                <a:spcPts val="533"/>
              </a:spcBef>
              <a:spcAft>
                <a:spcPts val="0"/>
              </a:spcAft>
              <a:buClr>
                <a:schemeClr val="lt1"/>
              </a:buClr>
              <a:buSzPts val="2667"/>
              <a:buNone/>
              <a:defRPr sz="2667" b="1"/>
            </a:lvl2pPr>
            <a:lvl3pPr marL="1371600" lvl="2" indent="-228600" algn="l">
              <a:lnSpc>
                <a:spcPct val="100000"/>
              </a:lnSpc>
              <a:spcBef>
                <a:spcPts val="480"/>
              </a:spcBef>
              <a:spcAft>
                <a:spcPts val="0"/>
              </a:spcAft>
              <a:buClr>
                <a:schemeClr val="lt1"/>
              </a:buClr>
              <a:buSzPts val="2400"/>
              <a:buNone/>
              <a:defRPr sz="2400" b="1"/>
            </a:lvl3pPr>
            <a:lvl4pPr marL="1828800" lvl="3" indent="-228600" algn="l">
              <a:lnSpc>
                <a:spcPct val="100000"/>
              </a:lnSpc>
              <a:spcBef>
                <a:spcPts val="427"/>
              </a:spcBef>
              <a:spcAft>
                <a:spcPts val="0"/>
              </a:spcAft>
              <a:buClr>
                <a:schemeClr val="lt1"/>
              </a:buClr>
              <a:buSzPts val="2133"/>
              <a:buNone/>
              <a:defRPr sz="2133" b="1"/>
            </a:lvl4pPr>
            <a:lvl5pPr marL="2286000" lvl="4" indent="-228600" algn="l">
              <a:lnSpc>
                <a:spcPct val="100000"/>
              </a:lnSpc>
              <a:spcBef>
                <a:spcPts val="427"/>
              </a:spcBef>
              <a:spcAft>
                <a:spcPts val="0"/>
              </a:spcAft>
              <a:buClr>
                <a:schemeClr val="lt1"/>
              </a:buClr>
              <a:buSzPts val="2133"/>
              <a:buNone/>
              <a:defRPr sz="2133" b="1"/>
            </a:lvl5pPr>
            <a:lvl6pPr marL="2743200" lvl="5" indent="-228600" algn="l">
              <a:lnSpc>
                <a:spcPct val="100000"/>
              </a:lnSpc>
              <a:spcBef>
                <a:spcPts val="427"/>
              </a:spcBef>
              <a:spcAft>
                <a:spcPts val="0"/>
              </a:spcAft>
              <a:buClr>
                <a:schemeClr val="lt1"/>
              </a:buClr>
              <a:buSzPts val="2133"/>
              <a:buNone/>
              <a:defRPr sz="2133" b="1"/>
            </a:lvl6pPr>
            <a:lvl7pPr marL="3200400" lvl="6" indent="-228600" algn="l">
              <a:lnSpc>
                <a:spcPct val="100000"/>
              </a:lnSpc>
              <a:spcBef>
                <a:spcPts val="427"/>
              </a:spcBef>
              <a:spcAft>
                <a:spcPts val="0"/>
              </a:spcAft>
              <a:buClr>
                <a:schemeClr val="lt1"/>
              </a:buClr>
              <a:buSzPts val="2133"/>
              <a:buNone/>
              <a:defRPr sz="2133" b="1"/>
            </a:lvl7pPr>
            <a:lvl8pPr marL="3657600" lvl="7" indent="-228600" algn="l">
              <a:lnSpc>
                <a:spcPct val="100000"/>
              </a:lnSpc>
              <a:spcBef>
                <a:spcPts val="427"/>
              </a:spcBef>
              <a:spcAft>
                <a:spcPts val="0"/>
              </a:spcAft>
              <a:buClr>
                <a:schemeClr val="lt1"/>
              </a:buClr>
              <a:buSzPts val="2133"/>
              <a:buNone/>
              <a:defRPr sz="2133" b="1"/>
            </a:lvl8pPr>
            <a:lvl9pPr marL="4114800" lvl="8" indent="-228600" algn="l">
              <a:lnSpc>
                <a:spcPct val="100000"/>
              </a:lnSpc>
              <a:spcBef>
                <a:spcPts val="427"/>
              </a:spcBef>
              <a:spcAft>
                <a:spcPts val="0"/>
              </a:spcAft>
              <a:buClr>
                <a:schemeClr val="lt1"/>
              </a:buClr>
              <a:buSzPts val="2133"/>
              <a:buNone/>
              <a:defRPr sz="2133" b="1"/>
            </a:lvl9pPr>
          </a:lstStyle>
          <a:p>
            <a:endParaRPr/>
          </a:p>
        </p:txBody>
      </p:sp>
      <p:sp>
        <p:nvSpPr>
          <p:cNvPr id="60" name="Google Shape;60;p81"/>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lt1"/>
              </a:buClr>
              <a:buSzPts val="3200"/>
              <a:buChar char="•"/>
              <a:defRPr sz="3200" b="1" i="0">
                <a:latin typeface="Segoe UI" panose="020B0502040204020203" pitchFamily="34" charset="0"/>
              </a:defRPr>
            </a:lvl1pPr>
            <a:lvl2pPr marL="914400" lvl="1" indent="-397954" algn="l">
              <a:lnSpc>
                <a:spcPct val="100000"/>
              </a:lnSpc>
              <a:spcBef>
                <a:spcPts val="533"/>
              </a:spcBef>
              <a:spcAft>
                <a:spcPts val="0"/>
              </a:spcAft>
              <a:buClr>
                <a:schemeClr val="lt1"/>
              </a:buClr>
              <a:buSzPts val="2667"/>
              <a:buChar char="–"/>
              <a:defRPr sz="2667"/>
            </a:lvl2pPr>
            <a:lvl3pPr marL="1371600" lvl="2" indent="-381000" algn="l">
              <a:lnSpc>
                <a:spcPct val="100000"/>
              </a:lnSpc>
              <a:spcBef>
                <a:spcPts val="480"/>
              </a:spcBef>
              <a:spcAft>
                <a:spcPts val="0"/>
              </a:spcAft>
              <a:buClr>
                <a:schemeClr val="lt1"/>
              </a:buClr>
              <a:buSzPts val="2400"/>
              <a:buChar char="•"/>
              <a:defRPr sz="2400"/>
            </a:lvl3pPr>
            <a:lvl4pPr marL="1828800" lvl="3" indent="-364045" algn="l">
              <a:lnSpc>
                <a:spcPct val="100000"/>
              </a:lnSpc>
              <a:spcBef>
                <a:spcPts val="427"/>
              </a:spcBef>
              <a:spcAft>
                <a:spcPts val="0"/>
              </a:spcAft>
              <a:buClr>
                <a:schemeClr val="lt1"/>
              </a:buClr>
              <a:buSzPts val="2133"/>
              <a:buChar char="–"/>
              <a:defRPr sz="2133"/>
            </a:lvl4pPr>
            <a:lvl5pPr marL="2286000" lvl="4" indent="-364045" algn="l">
              <a:lnSpc>
                <a:spcPct val="100000"/>
              </a:lnSpc>
              <a:spcBef>
                <a:spcPts val="427"/>
              </a:spcBef>
              <a:spcAft>
                <a:spcPts val="0"/>
              </a:spcAft>
              <a:buClr>
                <a:schemeClr val="lt1"/>
              </a:buClr>
              <a:buSzPts val="2133"/>
              <a:buChar char="»"/>
              <a:defRPr sz="2133"/>
            </a:lvl5pPr>
            <a:lvl6pPr marL="2743200" lvl="5" indent="-364045" algn="l">
              <a:lnSpc>
                <a:spcPct val="100000"/>
              </a:lnSpc>
              <a:spcBef>
                <a:spcPts val="427"/>
              </a:spcBef>
              <a:spcAft>
                <a:spcPts val="0"/>
              </a:spcAft>
              <a:buClr>
                <a:schemeClr val="lt1"/>
              </a:buClr>
              <a:buSzPts val="2133"/>
              <a:buChar char="•"/>
              <a:defRPr sz="2133"/>
            </a:lvl6pPr>
            <a:lvl7pPr marL="3200400" lvl="6" indent="-364045" algn="l">
              <a:lnSpc>
                <a:spcPct val="100000"/>
              </a:lnSpc>
              <a:spcBef>
                <a:spcPts val="427"/>
              </a:spcBef>
              <a:spcAft>
                <a:spcPts val="0"/>
              </a:spcAft>
              <a:buClr>
                <a:schemeClr val="lt1"/>
              </a:buClr>
              <a:buSzPts val="2133"/>
              <a:buChar char="•"/>
              <a:defRPr sz="2133"/>
            </a:lvl7pPr>
            <a:lvl8pPr marL="3657600" lvl="7" indent="-364045" algn="l">
              <a:lnSpc>
                <a:spcPct val="100000"/>
              </a:lnSpc>
              <a:spcBef>
                <a:spcPts val="427"/>
              </a:spcBef>
              <a:spcAft>
                <a:spcPts val="0"/>
              </a:spcAft>
              <a:buClr>
                <a:schemeClr val="lt1"/>
              </a:buClr>
              <a:buSzPts val="2133"/>
              <a:buChar char="•"/>
              <a:defRPr sz="2133"/>
            </a:lvl8pPr>
            <a:lvl9pPr marL="4114800" lvl="8" indent="-364045" algn="l">
              <a:lnSpc>
                <a:spcPct val="100000"/>
              </a:lnSpc>
              <a:spcBef>
                <a:spcPts val="427"/>
              </a:spcBef>
              <a:spcAft>
                <a:spcPts val="0"/>
              </a:spcAft>
              <a:buClr>
                <a:schemeClr val="lt1"/>
              </a:buClr>
              <a:buSzPts val="2133"/>
              <a:buChar char="•"/>
              <a:defRPr sz="2133"/>
            </a:lvl9pPr>
          </a:lstStyle>
          <a:p>
            <a:endParaRPr/>
          </a:p>
        </p:txBody>
      </p:sp>
      <p:sp>
        <p:nvSpPr>
          <p:cNvPr id="61" name="Google Shape;61;p81"/>
          <p:cNvSpPr txBox="1">
            <a:spLocks noGrp="1"/>
          </p:cNvSpPr>
          <p:nvPr>
            <p:ph type="body" idx="3"/>
          </p:nvPr>
        </p:nvSpPr>
        <p:spPr>
          <a:xfrm>
            <a:off x="6193374" y="1535113"/>
            <a:ext cx="5389033" cy="63976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40"/>
              </a:spcBef>
              <a:spcAft>
                <a:spcPts val="0"/>
              </a:spcAft>
              <a:buClr>
                <a:schemeClr val="lt1"/>
              </a:buClr>
              <a:buSzPts val="3200"/>
              <a:buNone/>
              <a:defRPr sz="3200" b="1" i="0">
                <a:latin typeface="Segoe UI" panose="020B0502040204020203" pitchFamily="34" charset="0"/>
              </a:defRPr>
            </a:lvl1pPr>
            <a:lvl2pPr marL="914400" lvl="1" indent="-228600" algn="l">
              <a:lnSpc>
                <a:spcPct val="100000"/>
              </a:lnSpc>
              <a:spcBef>
                <a:spcPts val="533"/>
              </a:spcBef>
              <a:spcAft>
                <a:spcPts val="0"/>
              </a:spcAft>
              <a:buClr>
                <a:schemeClr val="lt1"/>
              </a:buClr>
              <a:buSzPts val="2667"/>
              <a:buNone/>
              <a:defRPr sz="2667" b="1"/>
            </a:lvl2pPr>
            <a:lvl3pPr marL="1371600" lvl="2" indent="-228600" algn="l">
              <a:lnSpc>
                <a:spcPct val="100000"/>
              </a:lnSpc>
              <a:spcBef>
                <a:spcPts val="480"/>
              </a:spcBef>
              <a:spcAft>
                <a:spcPts val="0"/>
              </a:spcAft>
              <a:buClr>
                <a:schemeClr val="lt1"/>
              </a:buClr>
              <a:buSzPts val="2400"/>
              <a:buNone/>
              <a:defRPr sz="2400" b="1"/>
            </a:lvl3pPr>
            <a:lvl4pPr marL="1828800" lvl="3" indent="-228600" algn="l">
              <a:lnSpc>
                <a:spcPct val="100000"/>
              </a:lnSpc>
              <a:spcBef>
                <a:spcPts val="427"/>
              </a:spcBef>
              <a:spcAft>
                <a:spcPts val="0"/>
              </a:spcAft>
              <a:buClr>
                <a:schemeClr val="lt1"/>
              </a:buClr>
              <a:buSzPts val="2133"/>
              <a:buNone/>
              <a:defRPr sz="2133" b="1"/>
            </a:lvl4pPr>
            <a:lvl5pPr marL="2286000" lvl="4" indent="-228600" algn="l">
              <a:lnSpc>
                <a:spcPct val="100000"/>
              </a:lnSpc>
              <a:spcBef>
                <a:spcPts val="427"/>
              </a:spcBef>
              <a:spcAft>
                <a:spcPts val="0"/>
              </a:spcAft>
              <a:buClr>
                <a:schemeClr val="lt1"/>
              </a:buClr>
              <a:buSzPts val="2133"/>
              <a:buNone/>
              <a:defRPr sz="2133" b="1"/>
            </a:lvl5pPr>
            <a:lvl6pPr marL="2743200" lvl="5" indent="-228600" algn="l">
              <a:lnSpc>
                <a:spcPct val="100000"/>
              </a:lnSpc>
              <a:spcBef>
                <a:spcPts val="427"/>
              </a:spcBef>
              <a:spcAft>
                <a:spcPts val="0"/>
              </a:spcAft>
              <a:buClr>
                <a:schemeClr val="lt1"/>
              </a:buClr>
              <a:buSzPts val="2133"/>
              <a:buNone/>
              <a:defRPr sz="2133" b="1"/>
            </a:lvl6pPr>
            <a:lvl7pPr marL="3200400" lvl="6" indent="-228600" algn="l">
              <a:lnSpc>
                <a:spcPct val="100000"/>
              </a:lnSpc>
              <a:spcBef>
                <a:spcPts val="427"/>
              </a:spcBef>
              <a:spcAft>
                <a:spcPts val="0"/>
              </a:spcAft>
              <a:buClr>
                <a:schemeClr val="lt1"/>
              </a:buClr>
              <a:buSzPts val="2133"/>
              <a:buNone/>
              <a:defRPr sz="2133" b="1"/>
            </a:lvl7pPr>
            <a:lvl8pPr marL="3657600" lvl="7" indent="-228600" algn="l">
              <a:lnSpc>
                <a:spcPct val="100000"/>
              </a:lnSpc>
              <a:spcBef>
                <a:spcPts val="427"/>
              </a:spcBef>
              <a:spcAft>
                <a:spcPts val="0"/>
              </a:spcAft>
              <a:buClr>
                <a:schemeClr val="lt1"/>
              </a:buClr>
              <a:buSzPts val="2133"/>
              <a:buNone/>
              <a:defRPr sz="2133" b="1"/>
            </a:lvl8pPr>
            <a:lvl9pPr marL="4114800" lvl="8" indent="-228600" algn="l">
              <a:lnSpc>
                <a:spcPct val="100000"/>
              </a:lnSpc>
              <a:spcBef>
                <a:spcPts val="427"/>
              </a:spcBef>
              <a:spcAft>
                <a:spcPts val="0"/>
              </a:spcAft>
              <a:buClr>
                <a:schemeClr val="lt1"/>
              </a:buClr>
              <a:buSzPts val="2133"/>
              <a:buNone/>
              <a:defRPr sz="2133" b="1"/>
            </a:lvl9pPr>
          </a:lstStyle>
          <a:p>
            <a:endParaRPr/>
          </a:p>
        </p:txBody>
      </p:sp>
      <p:sp>
        <p:nvSpPr>
          <p:cNvPr id="62" name="Google Shape;62;p81"/>
          <p:cNvSpPr txBox="1">
            <a:spLocks noGrp="1"/>
          </p:cNvSpPr>
          <p:nvPr>
            <p:ph type="body" idx="4"/>
          </p:nvPr>
        </p:nvSpPr>
        <p:spPr>
          <a:xfrm>
            <a:off x="6193374" y="2174875"/>
            <a:ext cx="5389033" cy="3951288"/>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lt1"/>
              </a:buClr>
              <a:buSzPts val="3200"/>
              <a:buChar char="•"/>
              <a:defRPr sz="3200" b="1" i="0">
                <a:latin typeface="Segoe UI" panose="020B0502040204020203" pitchFamily="34" charset="0"/>
              </a:defRPr>
            </a:lvl1pPr>
            <a:lvl2pPr marL="914400" lvl="1" indent="-397954" algn="l">
              <a:lnSpc>
                <a:spcPct val="100000"/>
              </a:lnSpc>
              <a:spcBef>
                <a:spcPts val="533"/>
              </a:spcBef>
              <a:spcAft>
                <a:spcPts val="0"/>
              </a:spcAft>
              <a:buClr>
                <a:schemeClr val="lt1"/>
              </a:buClr>
              <a:buSzPts val="2667"/>
              <a:buChar char="–"/>
              <a:defRPr sz="2667"/>
            </a:lvl2pPr>
            <a:lvl3pPr marL="1371600" lvl="2" indent="-381000" algn="l">
              <a:lnSpc>
                <a:spcPct val="100000"/>
              </a:lnSpc>
              <a:spcBef>
                <a:spcPts val="480"/>
              </a:spcBef>
              <a:spcAft>
                <a:spcPts val="0"/>
              </a:spcAft>
              <a:buClr>
                <a:schemeClr val="lt1"/>
              </a:buClr>
              <a:buSzPts val="2400"/>
              <a:buChar char="•"/>
              <a:defRPr sz="2400"/>
            </a:lvl3pPr>
            <a:lvl4pPr marL="1828800" lvl="3" indent="-364045" algn="l">
              <a:lnSpc>
                <a:spcPct val="100000"/>
              </a:lnSpc>
              <a:spcBef>
                <a:spcPts val="427"/>
              </a:spcBef>
              <a:spcAft>
                <a:spcPts val="0"/>
              </a:spcAft>
              <a:buClr>
                <a:schemeClr val="lt1"/>
              </a:buClr>
              <a:buSzPts val="2133"/>
              <a:buChar char="–"/>
              <a:defRPr sz="2133"/>
            </a:lvl4pPr>
            <a:lvl5pPr marL="2286000" lvl="4" indent="-364045" algn="l">
              <a:lnSpc>
                <a:spcPct val="100000"/>
              </a:lnSpc>
              <a:spcBef>
                <a:spcPts val="427"/>
              </a:spcBef>
              <a:spcAft>
                <a:spcPts val="0"/>
              </a:spcAft>
              <a:buClr>
                <a:schemeClr val="lt1"/>
              </a:buClr>
              <a:buSzPts val="2133"/>
              <a:buChar char="»"/>
              <a:defRPr sz="2133"/>
            </a:lvl5pPr>
            <a:lvl6pPr marL="2743200" lvl="5" indent="-364045" algn="l">
              <a:lnSpc>
                <a:spcPct val="100000"/>
              </a:lnSpc>
              <a:spcBef>
                <a:spcPts val="427"/>
              </a:spcBef>
              <a:spcAft>
                <a:spcPts val="0"/>
              </a:spcAft>
              <a:buClr>
                <a:schemeClr val="lt1"/>
              </a:buClr>
              <a:buSzPts val="2133"/>
              <a:buChar char="•"/>
              <a:defRPr sz="2133"/>
            </a:lvl6pPr>
            <a:lvl7pPr marL="3200400" lvl="6" indent="-364045" algn="l">
              <a:lnSpc>
                <a:spcPct val="100000"/>
              </a:lnSpc>
              <a:spcBef>
                <a:spcPts val="427"/>
              </a:spcBef>
              <a:spcAft>
                <a:spcPts val="0"/>
              </a:spcAft>
              <a:buClr>
                <a:schemeClr val="lt1"/>
              </a:buClr>
              <a:buSzPts val="2133"/>
              <a:buChar char="•"/>
              <a:defRPr sz="2133"/>
            </a:lvl7pPr>
            <a:lvl8pPr marL="3657600" lvl="7" indent="-364045" algn="l">
              <a:lnSpc>
                <a:spcPct val="100000"/>
              </a:lnSpc>
              <a:spcBef>
                <a:spcPts val="427"/>
              </a:spcBef>
              <a:spcAft>
                <a:spcPts val="0"/>
              </a:spcAft>
              <a:buClr>
                <a:schemeClr val="lt1"/>
              </a:buClr>
              <a:buSzPts val="2133"/>
              <a:buChar char="•"/>
              <a:defRPr sz="2133"/>
            </a:lvl8pPr>
            <a:lvl9pPr marL="4114800" lvl="8" indent="-364045" algn="l">
              <a:lnSpc>
                <a:spcPct val="100000"/>
              </a:lnSpc>
              <a:spcBef>
                <a:spcPts val="427"/>
              </a:spcBef>
              <a:spcAft>
                <a:spcPts val="0"/>
              </a:spcAft>
              <a:buClr>
                <a:schemeClr val="lt1"/>
              </a:buClr>
              <a:buSzPts val="2133"/>
              <a:buChar char="•"/>
              <a:defRPr sz="2133"/>
            </a:lvl9pPr>
          </a:lstStyle>
          <a:p>
            <a:endParaRPr/>
          </a:p>
        </p:txBody>
      </p:sp>
      <p:sp>
        <p:nvSpPr>
          <p:cNvPr id="63" name="Google Shape;63;p81"/>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64" name="Google Shape;64;p81"/>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65" name="Google Shape;65;p81"/>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81793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只有標題" type="titleOnly">
  <p:cSld name="只有標題">
    <p:spTree>
      <p:nvGrpSpPr>
        <p:cNvPr id="1" name="Shape 66"/>
        <p:cNvGrpSpPr/>
        <p:nvPr/>
      </p:nvGrpSpPr>
      <p:grpSpPr>
        <a:xfrm>
          <a:off x="0" y="0"/>
          <a:ext cx="0" cy="0"/>
          <a:chOff x="0" y="0"/>
          <a:chExt cx="0" cy="0"/>
        </a:xfrm>
      </p:grpSpPr>
      <p:sp>
        <p:nvSpPr>
          <p:cNvPr id="67" name="Google Shape;67;p82"/>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82"/>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69" name="Google Shape;69;p82"/>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70" name="Google Shape;70;p82"/>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8925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含標題的內容" type="objTx">
  <p:cSld name="含標題的內容">
    <p:spTree>
      <p:nvGrpSpPr>
        <p:cNvPr id="1" name="Shape 71"/>
        <p:cNvGrpSpPr/>
        <p:nvPr/>
      </p:nvGrpSpPr>
      <p:grpSpPr>
        <a:xfrm>
          <a:off x="0" y="0"/>
          <a:ext cx="0" cy="0"/>
          <a:chOff x="0" y="0"/>
          <a:chExt cx="0" cy="0"/>
        </a:xfrm>
      </p:grpSpPr>
      <p:sp>
        <p:nvSpPr>
          <p:cNvPr id="72" name="Google Shape;72;p83"/>
          <p:cNvSpPr txBox="1">
            <a:spLocks noGrp="1"/>
          </p:cNvSpPr>
          <p:nvPr>
            <p:ph type="title"/>
          </p:nvPr>
        </p:nvSpPr>
        <p:spPr>
          <a:xfrm>
            <a:off x="609603" y="273049"/>
            <a:ext cx="4011084" cy="116205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667"/>
              <a:buFont typeface="Calibri"/>
              <a:buNone/>
              <a:defRPr sz="2667"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83"/>
          <p:cNvSpPr txBox="1">
            <a:spLocks noGrp="1"/>
          </p:cNvSpPr>
          <p:nvPr>
            <p:ph type="body" idx="1"/>
          </p:nvPr>
        </p:nvSpPr>
        <p:spPr>
          <a:xfrm>
            <a:off x="4766733" y="273054"/>
            <a:ext cx="6815667" cy="5853113"/>
          </a:xfrm>
          <a:prstGeom prst="rect">
            <a:avLst/>
          </a:prstGeom>
          <a:noFill/>
          <a:ln>
            <a:noFill/>
          </a:ln>
        </p:spPr>
        <p:txBody>
          <a:bodyPr spcFirstLastPara="1" wrap="square" lIns="91425" tIns="45700" rIns="91425" bIns="45700" anchor="t" anchorCtr="0">
            <a:normAutofit/>
          </a:bodyPr>
          <a:lstStyle>
            <a:lvl1pPr marL="457200" lvl="0" indent="-499554" algn="l">
              <a:lnSpc>
                <a:spcPct val="100000"/>
              </a:lnSpc>
              <a:spcBef>
                <a:spcPts val="853"/>
              </a:spcBef>
              <a:spcAft>
                <a:spcPts val="0"/>
              </a:spcAft>
              <a:buClr>
                <a:schemeClr val="lt1"/>
              </a:buClr>
              <a:buSzPts val="4267"/>
              <a:buChar char="•"/>
              <a:defRPr sz="4267" b="1" i="0">
                <a:latin typeface="Segoe UI" panose="020B0502040204020203" pitchFamily="34" charset="0"/>
              </a:defRPr>
            </a:lvl1pPr>
            <a:lvl2pPr marL="914400" lvl="1" indent="-465645" algn="l">
              <a:lnSpc>
                <a:spcPct val="100000"/>
              </a:lnSpc>
              <a:spcBef>
                <a:spcPts val="747"/>
              </a:spcBef>
              <a:spcAft>
                <a:spcPts val="0"/>
              </a:spcAft>
              <a:buClr>
                <a:schemeClr val="lt1"/>
              </a:buClr>
              <a:buSzPts val="3733"/>
              <a:buChar char="–"/>
              <a:defRPr sz="3733"/>
            </a:lvl2pPr>
            <a:lvl3pPr marL="1371600" lvl="2" indent="-431800" algn="l">
              <a:lnSpc>
                <a:spcPct val="100000"/>
              </a:lnSpc>
              <a:spcBef>
                <a:spcPts val="640"/>
              </a:spcBef>
              <a:spcAft>
                <a:spcPts val="0"/>
              </a:spcAft>
              <a:buClr>
                <a:schemeClr val="lt1"/>
              </a:buClr>
              <a:buSzPts val="3200"/>
              <a:buChar char="•"/>
              <a:defRPr sz="3200"/>
            </a:lvl3pPr>
            <a:lvl4pPr marL="1828800" lvl="3" indent="-397954" algn="l">
              <a:lnSpc>
                <a:spcPct val="100000"/>
              </a:lnSpc>
              <a:spcBef>
                <a:spcPts val="533"/>
              </a:spcBef>
              <a:spcAft>
                <a:spcPts val="0"/>
              </a:spcAft>
              <a:buClr>
                <a:schemeClr val="lt1"/>
              </a:buClr>
              <a:buSzPts val="2667"/>
              <a:buChar char="–"/>
              <a:defRPr sz="2667"/>
            </a:lvl4pPr>
            <a:lvl5pPr marL="2286000" lvl="4" indent="-397954" algn="l">
              <a:lnSpc>
                <a:spcPct val="100000"/>
              </a:lnSpc>
              <a:spcBef>
                <a:spcPts val="533"/>
              </a:spcBef>
              <a:spcAft>
                <a:spcPts val="0"/>
              </a:spcAft>
              <a:buClr>
                <a:schemeClr val="lt1"/>
              </a:buClr>
              <a:buSzPts val="2667"/>
              <a:buChar char="»"/>
              <a:defRPr sz="2667"/>
            </a:lvl5pPr>
            <a:lvl6pPr marL="2743200" lvl="5" indent="-397954" algn="l">
              <a:lnSpc>
                <a:spcPct val="100000"/>
              </a:lnSpc>
              <a:spcBef>
                <a:spcPts val="533"/>
              </a:spcBef>
              <a:spcAft>
                <a:spcPts val="0"/>
              </a:spcAft>
              <a:buClr>
                <a:schemeClr val="lt1"/>
              </a:buClr>
              <a:buSzPts val="2667"/>
              <a:buChar char="•"/>
              <a:defRPr sz="2667"/>
            </a:lvl6pPr>
            <a:lvl7pPr marL="3200400" lvl="6" indent="-397954" algn="l">
              <a:lnSpc>
                <a:spcPct val="100000"/>
              </a:lnSpc>
              <a:spcBef>
                <a:spcPts val="533"/>
              </a:spcBef>
              <a:spcAft>
                <a:spcPts val="0"/>
              </a:spcAft>
              <a:buClr>
                <a:schemeClr val="lt1"/>
              </a:buClr>
              <a:buSzPts val="2667"/>
              <a:buChar char="•"/>
              <a:defRPr sz="2667"/>
            </a:lvl7pPr>
            <a:lvl8pPr marL="3657600" lvl="7" indent="-397954" algn="l">
              <a:lnSpc>
                <a:spcPct val="100000"/>
              </a:lnSpc>
              <a:spcBef>
                <a:spcPts val="533"/>
              </a:spcBef>
              <a:spcAft>
                <a:spcPts val="0"/>
              </a:spcAft>
              <a:buClr>
                <a:schemeClr val="lt1"/>
              </a:buClr>
              <a:buSzPts val="2667"/>
              <a:buChar char="•"/>
              <a:defRPr sz="2667"/>
            </a:lvl8pPr>
            <a:lvl9pPr marL="4114800" lvl="8" indent="-397954" algn="l">
              <a:lnSpc>
                <a:spcPct val="100000"/>
              </a:lnSpc>
              <a:spcBef>
                <a:spcPts val="533"/>
              </a:spcBef>
              <a:spcAft>
                <a:spcPts val="0"/>
              </a:spcAft>
              <a:buClr>
                <a:schemeClr val="lt1"/>
              </a:buClr>
              <a:buSzPts val="2667"/>
              <a:buChar char="•"/>
              <a:defRPr sz="2667"/>
            </a:lvl9pPr>
          </a:lstStyle>
          <a:p>
            <a:endParaRPr/>
          </a:p>
        </p:txBody>
      </p:sp>
      <p:sp>
        <p:nvSpPr>
          <p:cNvPr id="74" name="Google Shape;74;p83"/>
          <p:cNvSpPr txBox="1">
            <a:spLocks noGrp="1"/>
          </p:cNvSpPr>
          <p:nvPr>
            <p:ph type="body" idx="2"/>
          </p:nvPr>
        </p:nvSpPr>
        <p:spPr>
          <a:xfrm>
            <a:off x="609603" y="1435104"/>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73"/>
              </a:spcBef>
              <a:spcAft>
                <a:spcPts val="0"/>
              </a:spcAft>
              <a:buClr>
                <a:schemeClr val="lt1"/>
              </a:buClr>
              <a:buSzPts val="1867"/>
              <a:buNone/>
              <a:defRPr sz="1867" b="1" i="0">
                <a:latin typeface="Segoe UI" panose="020B0502040204020203" pitchFamily="34" charset="0"/>
              </a:defRPr>
            </a:lvl1pPr>
            <a:lvl2pPr marL="914400" lvl="1" indent="-228600" algn="l">
              <a:lnSpc>
                <a:spcPct val="100000"/>
              </a:lnSpc>
              <a:spcBef>
                <a:spcPts val="320"/>
              </a:spcBef>
              <a:spcAft>
                <a:spcPts val="0"/>
              </a:spcAft>
              <a:buClr>
                <a:schemeClr val="lt1"/>
              </a:buClr>
              <a:buSzPts val="1600"/>
              <a:buNone/>
              <a:defRPr sz="1600"/>
            </a:lvl2pPr>
            <a:lvl3pPr marL="1371600" lvl="2" indent="-228600" algn="l">
              <a:lnSpc>
                <a:spcPct val="100000"/>
              </a:lnSpc>
              <a:spcBef>
                <a:spcPts val="267"/>
              </a:spcBef>
              <a:spcAft>
                <a:spcPts val="0"/>
              </a:spcAft>
              <a:buClr>
                <a:schemeClr val="lt1"/>
              </a:buClr>
              <a:buSzPts val="1333"/>
              <a:buNone/>
              <a:defRPr sz="1333"/>
            </a:lvl3pPr>
            <a:lvl4pPr marL="1828800" lvl="3" indent="-228600" algn="l">
              <a:lnSpc>
                <a:spcPct val="100000"/>
              </a:lnSpc>
              <a:spcBef>
                <a:spcPts val="240"/>
              </a:spcBef>
              <a:spcAft>
                <a:spcPts val="0"/>
              </a:spcAft>
              <a:buClr>
                <a:schemeClr val="lt1"/>
              </a:buClr>
              <a:buSzPts val="1200"/>
              <a:buNone/>
              <a:defRPr sz="1200"/>
            </a:lvl4pPr>
            <a:lvl5pPr marL="2286000" lvl="4" indent="-228600" algn="l">
              <a:lnSpc>
                <a:spcPct val="100000"/>
              </a:lnSpc>
              <a:spcBef>
                <a:spcPts val="240"/>
              </a:spcBef>
              <a:spcAft>
                <a:spcPts val="0"/>
              </a:spcAft>
              <a:buClr>
                <a:schemeClr val="lt1"/>
              </a:buClr>
              <a:buSzPts val="1200"/>
              <a:buNone/>
              <a:defRPr sz="1200"/>
            </a:lvl5pPr>
            <a:lvl6pPr marL="2743200" lvl="5" indent="-228600" algn="l">
              <a:lnSpc>
                <a:spcPct val="100000"/>
              </a:lnSpc>
              <a:spcBef>
                <a:spcPts val="240"/>
              </a:spcBef>
              <a:spcAft>
                <a:spcPts val="0"/>
              </a:spcAft>
              <a:buClr>
                <a:schemeClr val="lt1"/>
              </a:buClr>
              <a:buSzPts val="1200"/>
              <a:buNone/>
              <a:defRPr sz="1200"/>
            </a:lvl6pPr>
            <a:lvl7pPr marL="3200400" lvl="6" indent="-228600" algn="l">
              <a:lnSpc>
                <a:spcPct val="100000"/>
              </a:lnSpc>
              <a:spcBef>
                <a:spcPts val="240"/>
              </a:spcBef>
              <a:spcAft>
                <a:spcPts val="0"/>
              </a:spcAft>
              <a:buClr>
                <a:schemeClr val="lt1"/>
              </a:buClr>
              <a:buSzPts val="1200"/>
              <a:buNone/>
              <a:defRPr sz="1200"/>
            </a:lvl7pPr>
            <a:lvl8pPr marL="3657600" lvl="7" indent="-228600" algn="l">
              <a:lnSpc>
                <a:spcPct val="100000"/>
              </a:lnSpc>
              <a:spcBef>
                <a:spcPts val="240"/>
              </a:spcBef>
              <a:spcAft>
                <a:spcPts val="0"/>
              </a:spcAft>
              <a:buClr>
                <a:schemeClr val="lt1"/>
              </a:buClr>
              <a:buSzPts val="1200"/>
              <a:buNone/>
              <a:defRPr sz="1200"/>
            </a:lvl8pPr>
            <a:lvl9pPr marL="4114800" lvl="8" indent="-228600" algn="l">
              <a:lnSpc>
                <a:spcPct val="100000"/>
              </a:lnSpc>
              <a:spcBef>
                <a:spcPts val="240"/>
              </a:spcBef>
              <a:spcAft>
                <a:spcPts val="0"/>
              </a:spcAft>
              <a:buClr>
                <a:schemeClr val="lt1"/>
              </a:buClr>
              <a:buSzPts val="1200"/>
              <a:buNone/>
              <a:defRPr sz="1200"/>
            </a:lvl9pPr>
          </a:lstStyle>
          <a:p>
            <a:endParaRPr/>
          </a:p>
        </p:txBody>
      </p:sp>
      <p:sp>
        <p:nvSpPr>
          <p:cNvPr id="75" name="Google Shape;75;p83"/>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76" name="Google Shape;76;p83"/>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77" name="Google Shape;77;p83"/>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3861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含標題的圖片" type="picTx">
  <p:cSld name="含標題的圖片">
    <p:spTree>
      <p:nvGrpSpPr>
        <p:cNvPr id="1" name="Shape 78"/>
        <p:cNvGrpSpPr/>
        <p:nvPr/>
      </p:nvGrpSpPr>
      <p:grpSpPr>
        <a:xfrm>
          <a:off x="0" y="0"/>
          <a:ext cx="0" cy="0"/>
          <a:chOff x="0" y="0"/>
          <a:chExt cx="0" cy="0"/>
        </a:xfrm>
      </p:grpSpPr>
      <p:sp>
        <p:nvSpPr>
          <p:cNvPr id="79" name="Google Shape;79;p84"/>
          <p:cNvSpPr txBox="1">
            <a:spLocks noGrp="1"/>
          </p:cNvSpPr>
          <p:nvPr>
            <p:ph type="title"/>
          </p:nvPr>
        </p:nvSpPr>
        <p:spPr>
          <a:xfrm>
            <a:off x="2389717" y="4800601"/>
            <a:ext cx="7315200" cy="566739"/>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667"/>
              <a:buFont typeface="Calibri"/>
              <a:buNone/>
              <a:defRPr sz="2667"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84"/>
          <p:cNvSpPr>
            <a:spLocks noGrp="1"/>
          </p:cNvSpPr>
          <p:nvPr>
            <p:ph type="pic" idx="2"/>
          </p:nvPr>
        </p:nvSpPr>
        <p:spPr>
          <a:xfrm>
            <a:off x="2389717" y="612775"/>
            <a:ext cx="7315200" cy="4114800"/>
          </a:xfrm>
          <a:prstGeom prst="rect">
            <a:avLst/>
          </a:prstGeom>
          <a:noFill/>
          <a:ln>
            <a:noFill/>
          </a:ln>
        </p:spPr>
      </p:sp>
      <p:sp>
        <p:nvSpPr>
          <p:cNvPr id="81" name="Google Shape;81;p84"/>
          <p:cNvSpPr txBox="1">
            <a:spLocks noGrp="1"/>
          </p:cNvSpPr>
          <p:nvPr>
            <p:ph type="body" idx="1"/>
          </p:nvPr>
        </p:nvSpPr>
        <p:spPr>
          <a:xfrm>
            <a:off x="2389717" y="5367341"/>
            <a:ext cx="7315200" cy="8048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73"/>
              </a:spcBef>
              <a:spcAft>
                <a:spcPts val="0"/>
              </a:spcAft>
              <a:buClr>
                <a:schemeClr val="lt1"/>
              </a:buClr>
              <a:buSzPts val="1867"/>
              <a:buNone/>
              <a:defRPr sz="1867" b="1" i="0">
                <a:latin typeface="Segoe UI" panose="020B0502040204020203" pitchFamily="34" charset="0"/>
              </a:defRPr>
            </a:lvl1pPr>
            <a:lvl2pPr marL="914400" lvl="1" indent="-228600" algn="l">
              <a:lnSpc>
                <a:spcPct val="100000"/>
              </a:lnSpc>
              <a:spcBef>
                <a:spcPts val="320"/>
              </a:spcBef>
              <a:spcAft>
                <a:spcPts val="0"/>
              </a:spcAft>
              <a:buClr>
                <a:schemeClr val="lt1"/>
              </a:buClr>
              <a:buSzPts val="1600"/>
              <a:buNone/>
              <a:defRPr sz="1600"/>
            </a:lvl2pPr>
            <a:lvl3pPr marL="1371600" lvl="2" indent="-228600" algn="l">
              <a:lnSpc>
                <a:spcPct val="100000"/>
              </a:lnSpc>
              <a:spcBef>
                <a:spcPts val="267"/>
              </a:spcBef>
              <a:spcAft>
                <a:spcPts val="0"/>
              </a:spcAft>
              <a:buClr>
                <a:schemeClr val="lt1"/>
              </a:buClr>
              <a:buSzPts val="1333"/>
              <a:buNone/>
              <a:defRPr sz="1333"/>
            </a:lvl3pPr>
            <a:lvl4pPr marL="1828800" lvl="3" indent="-228600" algn="l">
              <a:lnSpc>
                <a:spcPct val="100000"/>
              </a:lnSpc>
              <a:spcBef>
                <a:spcPts val="240"/>
              </a:spcBef>
              <a:spcAft>
                <a:spcPts val="0"/>
              </a:spcAft>
              <a:buClr>
                <a:schemeClr val="lt1"/>
              </a:buClr>
              <a:buSzPts val="1200"/>
              <a:buNone/>
              <a:defRPr sz="1200"/>
            </a:lvl4pPr>
            <a:lvl5pPr marL="2286000" lvl="4" indent="-228600" algn="l">
              <a:lnSpc>
                <a:spcPct val="100000"/>
              </a:lnSpc>
              <a:spcBef>
                <a:spcPts val="240"/>
              </a:spcBef>
              <a:spcAft>
                <a:spcPts val="0"/>
              </a:spcAft>
              <a:buClr>
                <a:schemeClr val="lt1"/>
              </a:buClr>
              <a:buSzPts val="1200"/>
              <a:buNone/>
              <a:defRPr sz="1200"/>
            </a:lvl5pPr>
            <a:lvl6pPr marL="2743200" lvl="5" indent="-228600" algn="l">
              <a:lnSpc>
                <a:spcPct val="100000"/>
              </a:lnSpc>
              <a:spcBef>
                <a:spcPts val="240"/>
              </a:spcBef>
              <a:spcAft>
                <a:spcPts val="0"/>
              </a:spcAft>
              <a:buClr>
                <a:schemeClr val="lt1"/>
              </a:buClr>
              <a:buSzPts val="1200"/>
              <a:buNone/>
              <a:defRPr sz="1200"/>
            </a:lvl6pPr>
            <a:lvl7pPr marL="3200400" lvl="6" indent="-228600" algn="l">
              <a:lnSpc>
                <a:spcPct val="100000"/>
              </a:lnSpc>
              <a:spcBef>
                <a:spcPts val="240"/>
              </a:spcBef>
              <a:spcAft>
                <a:spcPts val="0"/>
              </a:spcAft>
              <a:buClr>
                <a:schemeClr val="lt1"/>
              </a:buClr>
              <a:buSzPts val="1200"/>
              <a:buNone/>
              <a:defRPr sz="1200"/>
            </a:lvl7pPr>
            <a:lvl8pPr marL="3657600" lvl="7" indent="-228600" algn="l">
              <a:lnSpc>
                <a:spcPct val="100000"/>
              </a:lnSpc>
              <a:spcBef>
                <a:spcPts val="240"/>
              </a:spcBef>
              <a:spcAft>
                <a:spcPts val="0"/>
              </a:spcAft>
              <a:buClr>
                <a:schemeClr val="lt1"/>
              </a:buClr>
              <a:buSzPts val="1200"/>
              <a:buNone/>
              <a:defRPr sz="1200"/>
            </a:lvl8pPr>
            <a:lvl9pPr marL="4114800" lvl="8" indent="-228600" algn="l">
              <a:lnSpc>
                <a:spcPct val="100000"/>
              </a:lnSpc>
              <a:spcBef>
                <a:spcPts val="240"/>
              </a:spcBef>
              <a:spcAft>
                <a:spcPts val="0"/>
              </a:spcAft>
              <a:buClr>
                <a:schemeClr val="lt1"/>
              </a:buClr>
              <a:buSzPts val="1200"/>
              <a:buNone/>
              <a:defRPr sz="1200"/>
            </a:lvl9pPr>
          </a:lstStyle>
          <a:p>
            <a:endParaRPr/>
          </a:p>
        </p:txBody>
      </p:sp>
      <p:sp>
        <p:nvSpPr>
          <p:cNvPr id="82" name="Google Shape;82;p84"/>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83" name="Google Shape;83;p84"/>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84" name="Google Shape;84;p84"/>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81271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標題及直排文字" type="vertTx">
  <p:cSld name="標題及直排文字">
    <p:spTree>
      <p:nvGrpSpPr>
        <p:cNvPr id="1" name="Shape 85"/>
        <p:cNvGrpSpPr/>
        <p:nvPr/>
      </p:nvGrpSpPr>
      <p:grpSpPr>
        <a:xfrm>
          <a:off x="0" y="0"/>
          <a:ext cx="0" cy="0"/>
          <a:chOff x="0" y="0"/>
          <a:chExt cx="0" cy="0"/>
        </a:xfrm>
      </p:grpSpPr>
      <p:sp>
        <p:nvSpPr>
          <p:cNvPr id="86" name="Google Shape;86;p85"/>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85"/>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b="1" i="0">
                <a:latin typeface="Segoe UI" panose="020B0502040204020203" pitchFamily="34" charset="0"/>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88" name="Google Shape;88;p85"/>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89" name="Google Shape;89;p85"/>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90" name="Google Shape;90;p85"/>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58486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直排標題及文字" type="vertTitleAndTx">
  <p:cSld name="直排標題及文字">
    <p:spTree>
      <p:nvGrpSpPr>
        <p:cNvPr id="1" name="Shape 91"/>
        <p:cNvGrpSpPr/>
        <p:nvPr/>
      </p:nvGrpSpPr>
      <p:grpSpPr>
        <a:xfrm>
          <a:off x="0" y="0"/>
          <a:ext cx="0" cy="0"/>
          <a:chOff x="0" y="0"/>
          <a:chExt cx="0" cy="0"/>
        </a:xfrm>
      </p:grpSpPr>
      <p:sp>
        <p:nvSpPr>
          <p:cNvPr id="92" name="Google Shape;92;p86"/>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86"/>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b="1" i="0">
                <a:latin typeface="Segoe UI" panose="020B0502040204020203" pitchFamily="34" charset="0"/>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94" name="Google Shape;94;p86"/>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95" name="Google Shape;95;p86"/>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CA"/>
          </a:p>
        </p:txBody>
      </p:sp>
      <p:sp>
        <p:nvSpPr>
          <p:cNvPr id="96" name="Google Shape;96;p86"/>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0995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949450"/>
            <a:ext cx="10795000" cy="1333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8306" b="1" i="0">
                <a:solidFill>
                  <a:srgbClr val="BE955E"/>
                </a:solidFill>
                <a:latin typeface="Segoe UI" panose="020B0502040204020203" pitchFamily="34" charset="0"/>
              </a:defRPr>
            </a:lvl1pPr>
          </a:lstStyle>
          <a:p>
            <a:pPr algn="ctr"/>
            <a:endParaRPr/>
          </a:p>
        </p:txBody>
      </p:sp>
      <p:sp>
        <p:nvSpPr>
          <p:cNvPr id="3" name="New Shape"/>
          <p:cNvSpPr>
            <a:spLocks noGrp="1"/>
          </p:cNvSpPr>
          <p:nvPr>
            <p:ph type="body" idx="1"/>
          </p:nvPr>
        </p:nvSpPr>
        <p:spPr>
          <a:xfrm>
            <a:off x="1269999" y="3282949"/>
            <a:ext cx="9652000"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806" b="1" i="0">
                <a:solidFill>
                  <a:srgbClr val="E3DCBF"/>
                </a:solidFill>
                <a:latin typeface="Segoe UI" panose="020B0502040204020203" pitchFamily="34" charset="0"/>
              </a:defRPr>
            </a:lvl1pPr>
          </a:lstStyle>
          <a:p>
            <a:pPr algn="ctr"/>
            <a:endParaRPr/>
          </a:p>
        </p:txBody>
      </p:sp>
      <p:sp>
        <p:nvSpPr>
          <p:cNvPr id="4" name="New Shape"/>
          <p:cNvSpPr>
            <a:spLocks noGrp="1"/>
          </p:cNvSpPr>
          <p:nvPr>
            <p:ph type="body" idx="2"/>
          </p:nvPr>
        </p:nvSpPr>
        <p:spPr>
          <a:xfrm>
            <a:off x="1847850" y="4241800"/>
            <a:ext cx="8496300" cy="69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386" b="1" i="0">
                <a:solidFill>
                  <a:srgbClr val="BE955E"/>
                </a:solidFill>
                <a:latin typeface="Segoe UI" panose="020B0502040204020203" pitchFamily="34" charset="0"/>
              </a:defRPr>
            </a:lvl1pPr>
          </a:lstStyle>
          <a:p>
            <a:pPr algn="ctr"/>
            <a:endParaRPr/>
          </a:p>
        </p:txBody>
      </p:sp>
      <p:sp>
        <p:nvSpPr>
          <p:cNvPr id="5" name="New Shape"/>
          <p:cNvSpPr>
            <a:spLocks noGrp="1"/>
          </p:cNvSpPr>
          <p:nvPr>
            <p:ph type="body" idx="3"/>
          </p:nvPr>
        </p:nvSpPr>
        <p:spPr>
          <a:xfrm>
            <a:off x="1435100" y="1543050"/>
            <a:ext cx="9594850" cy="450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106" b="1" i="0">
                <a:solidFill>
                  <a:srgbClr val="E3DCBF"/>
                </a:solidFill>
                <a:latin typeface="Segoe UI" panose="020B0502040204020203" pitchFamily="34" charset="0"/>
              </a:defRPr>
            </a:lvl1pPr>
          </a:lstStyle>
          <a:p>
            <a:pPr algn="ctr"/>
            <a:endParaRPr/>
          </a:p>
        </p:txBody>
      </p:sp>
    </p:spTree>
    <p:extLst>
      <p:ext uri="{BB962C8B-B14F-4D97-AF65-F5344CB8AC3E}">
        <p14:creationId xmlns:p14="http://schemas.microsoft.com/office/powerpoint/2010/main" val="81694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106" b="1" i="0">
                <a:solidFill>
                  <a:srgbClr val="E3DCBF"/>
                </a:solidFill>
                <a:latin typeface="Segoe UI" panose="020B0502040204020203" pitchFamily="34" charset="0"/>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b="1" i="0">
                <a:solidFill>
                  <a:srgbClr val="BE955E"/>
                </a:solidFill>
                <a:latin typeface="Segoe UI" panose="020B0502040204020203" pitchFamily="34" charset="0"/>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b="1" i="0">
                <a:solidFill>
                  <a:srgbClr val="BE955E"/>
                </a:solidFill>
                <a:latin typeface="Segoe UI" panose="020B0502040204020203" pitchFamily="34" charset="0"/>
              </a:defRPr>
            </a:lvl1pPr>
          </a:lstStyle>
          <a:p>
            <a:pPr algn="ctr"/>
            <a:endParaRPr/>
          </a:p>
        </p:txBody>
      </p:sp>
    </p:spTree>
    <p:extLst>
      <p:ext uri="{BB962C8B-B14F-4D97-AF65-F5344CB8AC3E}">
        <p14:creationId xmlns:p14="http://schemas.microsoft.com/office/powerpoint/2010/main" val="1970231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3835399" y="101600"/>
            <a:ext cx="7778750" cy="13589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173" b="1" i="0">
                <a:solidFill>
                  <a:srgbClr val="FFFF00"/>
                </a:solidFill>
                <a:latin typeface="Segoe UI" panose="020B0502040204020203" pitchFamily="34" charset="0"/>
              </a:defRPr>
            </a:lvl1pPr>
          </a:lstStyle>
          <a:p>
            <a:pPr algn="l"/>
            <a:endParaRPr/>
          </a:p>
        </p:txBody>
      </p:sp>
      <p:sp>
        <p:nvSpPr>
          <p:cNvPr id="3" name="New Shape"/>
          <p:cNvSpPr>
            <a:spLocks noGrp="1"/>
          </p:cNvSpPr>
          <p:nvPr>
            <p:ph type="body" idx="1"/>
          </p:nvPr>
        </p:nvSpPr>
        <p:spPr>
          <a:xfrm>
            <a:off x="6743700" y="5130800"/>
            <a:ext cx="1397000" cy="5524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b="1" i="0">
                <a:solidFill>
                  <a:srgbClr val="FFFFFF"/>
                </a:solidFill>
                <a:latin typeface="Segoe UI" panose="020B0502040204020203" pitchFamily="34" charset="0"/>
              </a:defRPr>
            </a:lvl1pPr>
          </a:lstStyle>
          <a:p>
            <a:pPr algn="l"/>
            <a:endParaRPr/>
          </a:p>
        </p:txBody>
      </p:sp>
    </p:spTree>
    <p:extLst>
      <p:ext uri="{BB962C8B-B14F-4D97-AF65-F5344CB8AC3E}">
        <p14:creationId xmlns:p14="http://schemas.microsoft.com/office/powerpoint/2010/main" val="3240140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3E2BA4-D7EC-4274-BF66-5FA6AFD802A0}" type="datetimeFigureOut">
              <a:rPr lang="en-CA" smtClean="0"/>
              <a:t>2026-06-21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2673095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標題及物件" type="obj">
  <p:cSld name="標題及物件">
    <p:spTree>
      <p:nvGrpSpPr>
        <p:cNvPr id="1" name="Shape 640"/>
        <p:cNvGrpSpPr/>
        <p:nvPr/>
      </p:nvGrpSpPr>
      <p:grpSpPr>
        <a:xfrm>
          <a:off x="0" y="0"/>
          <a:ext cx="0" cy="0"/>
          <a:chOff x="0" y="0"/>
          <a:chExt cx="0" cy="0"/>
        </a:xfrm>
      </p:grpSpPr>
      <p:sp>
        <p:nvSpPr>
          <p:cNvPr id="641" name="Google Shape;641;p76"/>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2" name="Google Shape;642;p76"/>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b="1" i="0">
                <a:latin typeface="Segoe UI" panose="020B0502040204020203" pitchFamily="34" charset="0"/>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643" name="Google Shape;643;p76"/>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44" name="Google Shape;644;p76"/>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45" name="Google Shape;645;p76"/>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079306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章節標題" type="secHead">
  <p:cSld name="章節標題">
    <p:spTree>
      <p:nvGrpSpPr>
        <p:cNvPr id="1" name="Shape 652"/>
        <p:cNvGrpSpPr/>
        <p:nvPr/>
      </p:nvGrpSpPr>
      <p:grpSpPr>
        <a:xfrm>
          <a:off x="0" y="0"/>
          <a:ext cx="0" cy="0"/>
          <a:chOff x="0" y="0"/>
          <a:chExt cx="0" cy="0"/>
        </a:xfrm>
      </p:grpSpPr>
      <p:sp>
        <p:nvSpPr>
          <p:cNvPr id="653" name="Google Shape;653;p88"/>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5333"/>
              <a:buFont typeface="Calibri"/>
              <a:buNone/>
              <a:defRPr sz="5333" b="1" i="0" cap="none">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4" name="Google Shape;654;p88"/>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533"/>
              </a:spcBef>
              <a:spcAft>
                <a:spcPts val="0"/>
              </a:spcAft>
              <a:buClr>
                <a:schemeClr val="lt1"/>
              </a:buClr>
              <a:buSzPts val="2667"/>
              <a:buNone/>
              <a:defRPr sz="2667" b="1" i="0">
                <a:solidFill>
                  <a:schemeClr val="lt1"/>
                </a:solidFill>
                <a:latin typeface="Segoe UI" panose="020B0502040204020203" pitchFamily="34" charset="0"/>
              </a:defRPr>
            </a:lvl1pPr>
            <a:lvl2pPr marL="914400" lvl="1" indent="-228600" algn="l">
              <a:lnSpc>
                <a:spcPct val="100000"/>
              </a:lnSpc>
              <a:spcBef>
                <a:spcPts val="480"/>
              </a:spcBef>
              <a:spcAft>
                <a:spcPts val="0"/>
              </a:spcAft>
              <a:buClr>
                <a:schemeClr val="lt1"/>
              </a:buClr>
              <a:buSzPts val="2400"/>
              <a:buNone/>
              <a:defRPr sz="2400">
                <a:solidFill>
                  <a:schemeClr val="lt1"/>
                </a:solidFill>
              </a:defRPr>
            </a:lvl2pPr>
            <a:lvl3pPr marL="1371600" lvl="2" indent="-228600" algn="l">
              <a:lnSpc>
                <a:spcPct val="100000"/>
              </a:lnSpc>
              <a:spcBef>
                <a:spcPts val="427"/>
              </a:spcBef>
              <a:spcAft>
                <a:spcPts val="0"/>
              </a:spcAft>
              <a:buClr>
                <a:schemeClr val="lt1"/>
              </a:buClr>
              <a:buSzPts val="2133"/>
              <a:buNone/>
              <a:defRPr sz="2133">
                <a:solidFill>
                  <a:schemeClr val="lt1"/>
                </a:solidFill>
              </a:defRPr>
            </a:lvl3pPr>
            <a:lvl4pPr marL="1828800" lvl="3" indent="-228600" algn="l">
              <a:lnSpc>
                <a:spcPct val="100000"/>
              </a:lnSpc>
              <a:spcBef>
                <a:spcPts val="373"/>
              </a:spcBef>
              <a:spcAft>
                <a:spcPts val="0"/>
              </a:spcAft>
              <a:buClr>
                <a:schemeClr val="lt1"/>
              </a:buClr>
              <a:buSzPts val="1867"/>
              <a:buNone/>
              <a:defRPr sz="1867">
                <a:solidFill>
                  <a:schemeClr val="lt1"/>
                </a:solidFill>
              </a:defRPr>
            </a:lvl4pPr>
            <a:lvl5pPr marL="2286000" lvl="4" indent="-228600" algn="l">
              <a:lnSpc>
                <a:spcPct val="100000"/>
              </a:lnSpc>
              <a:spcBef>
                <a:spcPts val="373"/>
              </a:spcBef>
              <a:spcAft>
                <a:spcPts val="0"/>
              </a:spcAft>
              <a:buClr>
                <a:schemeClr val="lt1"/>
              </a:buClr>
              <a:buSzPts val="1867"/>
              <a:buNone/>
              <a:defRPr sz="1867">
                <a:solidFill>
                  <a:schemeClr val="lt1"/>
                </a:solidFill>
              </a:defRPr>
            </a:lvl5pPr>
            <a:lvl6pPr marL="2743200" lvl="5" indent="-228600" algn="l">
              <a:lnSpc>
                <a:spcPct val="100000"/>
              </a:lnSpc>
              <a:spcBef>
                <a:spcPts val="373"/>
              </a:spcBef>
              <a:spcAft>
                <a:spcPts val="0"/>
              </a:spcAft>
              <a:buClr>
                <a:schemeClr val="lt1"/>
              </a:buClr>
              <a:buSzPts val="1867"/>
              <a:buNone/>
              <a:defRPr sz="1867">
                <a:solidFill>
                  <a:schemeClr val="lt1"/>
                </a:solidFill>
              </a:defRPr>
            </a:lvl6pPr>
            <a:lvl7pPr marL="3200400" lvl="6" indent="-228600" algn="l">
              <a:lnSpc>
                <a:spcPct val="100000"/>
              </a:lnSpc>
              <a:spcBef>
                <a:spcPts val="373"/>
              </a:spcBef>
              <a:spcAft>
                <a:spcPts val="0"/>
              </a:spcAft>
              <a:buClr>
                <a:schemeClr val="lt1"/>
              </a:buClr>
              <a:buSzPts val="1867"/>
              <a:buNone/>
              <a:defRPr sz="1867">
                <a:solidFill>
                  <a:schemeClr val="lt1"/>
                </a:solidFill>
              </a:defRPr>
            </a:lvl7pPr>
            <a:lvl8pPr marL="3657600" lvl="7" indent="-228600" algn="l">
              <a:lnSpc>
                <a:spcPct val="100000"/>
              </a:lnSpc>
              <a:spcBef>
                <a:spcPts val="373"/>
              </a:spcBef>
              <a:spcAft>
                <a:spcPts val="0"/>
              </a:spcAft>
              <a:buClr>
                <a:schemeClr val="lt1"/>
              </a:buClr>
              <a:buSzPts val="1867"/>
              <a:buNone/>
              <a:defRPr sz="1867">
                <a:solidFill>
                  <a:schemeClr val="lt1"/>
                </a:solidFill>
              </a:defRPr>
            </a:lvl8pPr>
            <a:lvl9pPr marL="4114800" lvl="8" indent="-228600" algn="l">
              <a:lnSpc>
                <a:spcPct val="100000"/>
              </a:lnSpc>
              <a:spcBef>
                <a:spcPts val="373"/>
              </a:spcBef>
              <a:spcAft>
                <a:spcPts val="0"/>
              </a:spcAft>
              <a:buClr>
                <a:schemeClr val="lt1"/>
              </a:buClr>
              <a:buSzPts val="1867"/>
              <a:buNone/>
              <a:defRPr sz="1867">
                <a:solidFill>
                  <a:schemeClr val="lt1"/>
                </a:solidFill>
              </a:defRPr>
            </a:lvl9pPr>
          </a:lstStyle>
          <a:p>
            <a:endParaRPr/>
          </a:p>
        </p:txBody>
      </p:sp>
      <p:sp>
        <p:nvSpPr>
          <p:cNvPr id="655" name="Google Shape;655;p88"/>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56" name="Google Shape;656;p88"/>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57" name="Google Shape;657;p88"/>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80141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兩項物件" type="twoObj">
  <p:cSld name="兩項物件">
    <p:spTree>
      <p:nvGrpSpPr>
        <p:cNvPr id="1" name="Shape 658"/>
        <p:cNvGrpSpPr/>
        <p:nvPr/>
      </p:nvGrpSpPr>
      <p:grpSpPr>
        <a:xfrm>
          <a:off x="0" y="0"/>
          <a:ext cx="0" cy="0"/>
          <a:chOff x="0" y="0"/>
          <a:chExt cx="0" cy="0"/>
        </a:xfrm>
      </p:grpSpPr>
      <p:sp>
        <p:nvSpPr>
          <p:cNvPr id="659" name="Google Shape;659;p89"/>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0" name="Google Shape;660;p89"/>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65645" algn="l">
              <a:lnSpc>
                <a:spcPct val="100000"/>
              </a:lnSpc>
              <a:spcBef>
                <a:spcPts val="747"/>
              </a:spcBef>
              <a:spcAft>
                <a:spcPts val="0"/>
              </a:spcAft>
              <a:buClr>
                <a:schemeClr val="lt1"/>
              </a:buClr>
              <a:buSzPts val="3733"/>
              <a:buChar char="•"/>
              <a:defRPr sz="3733" b="1" i="0">
                <a:latin typeface="Segoe UI" panose="020B0502040204020203" pitchFamily="34" charset="0"/>
              </a:defRPr>
            </a:lvl1pPr>
            <a:lvl2pPr marL="914400" lvl="1" indent="-431800" algn="l">
              <a:lnSpc>
                <a:spcPct val="100000"/>
              </a:lnSpc>
              <a:spcBef>
                <a:spcPts val="640"/>
              </a:spcBef>
              <a:spcAft>
                <a:spcPts val="0"/>
              </a:spcAft>
              <a:buClr>
                <a:schemeClr val="lt1"/>
              </a:buClr>
              <a:buSzPts val="3200"/>
              <a:buChar char="–"/>
              <a:defRPr sz="3200"/>
            </a:lvl2pPr>
            <a:lvl3pPr marL="1371600" lvl="2" indent="-397954" algn="l">
              <a:lnSpc>
                <a:spcPct val="100000"/>
              </a:lnSpc>
              <a:spcBef>
                <a:spcPts val="533"/>
              </a:spcBef>
              <a:spcAft>
                <a:spcPts val="0"/>
              </a:spcAft>
              <a:buClr>
                <a:schemeClr val="lt1"/>
              </a:buClr>
              <a:buSzPts val="2667"/>
              <a:buChar char="•"/>
              <a:defRPr sz="2667"/>
            </a:lvl3pPr>
            <a:lvl4pPr marL="1828800" lvl="3" indent="-381000" algn="l">
              <a:lnSpc>
                <a:spcPct val="100000"/>
              </a:lnSpc>
              <a:spcBef>
                <a:spcPts val="480"/>
              </a:spcBef>
              <a:spcAft>
                <a:spcPts val="0"/>
              </a:spcAft>
              <a:buClr>
                <a:schemeClr val="lt1"/>
              </a:buClr>
              <a:buSzPts val="2400"/>
              <a:buChar char="–"/>
              <a:defRPr sz="2400"/>
            </a:lvl4pPr>
            <a:lvl5pPr marL="2286000" lvl="4" indent="-381000" algn="l">
              <a:lnSpc>
                <a:spcPct val="100000"/>
              </a:lnSpc>
              <a:spcBef>
                <a:spcPts val="480"/>
              </a:spcBef>
              <a:spcAft>
                <a:spcPts val="0"/>
              </a:spcAft>
              <a:buClr>
                <a:schemeClr val="lt1"/>
              </a:buClr>
              <a:buSzPts val="2400"/>
              <a:buChar char="»"/>
              <a:defRPr sz="2400"/>
            </a:lvl5pPr>
            <a:lvl6pPr marL="2743200" lvl="5" indent="-381000" algn="l">
              <a:lnSpc>
                <a:spcPct val="100000"/>
              </a:lnSpc>
              <a:spcBef>
                <a:spcPts val="480"/>
              </a:spcBef>
              <a:spcAft>
                <a:spcPts val="0"/>
              </a:spcAft>
              <a:buClr>
                <a:schemeClr val="lt1"/>
              </a:buClr>
              <a:buSzPts val="2400"/>
              <a:buChar char="•"/>
              <a:defRPr sz="2400"/>
            </a:lvl6pPr>
            <a:lvl7pPr marL="3200400" lvl="6" indent="-381000" algn="l">
              <a:lnSpc>
                <a:spcPct val="100000"/>
              </a:lnSpc>
              <a:spcBef>
                <a:spcPts val="480"/>
              </a:spcBef>
              <a:spcAft>
                <a:spcPts val="0"/>
              </a:spcAft>
              <a:buClr>
                <a:schemeClr val="lt1"/>
              </a:buClr>
              <a:buSzPts val="2400"/>
              <a:buChar char="•"/>
              <a:defRPr sz="2400"/>
            </a:lvl7pPr>
            <a:lvl8pPr marL="3657600" lvl="7" indent="-381000" algn="l">
              <a:lnSpc>
                <a:spcPct val="100000"/>
              </a:lnSpc>
              <a:spcBef>
                <a:spcPts val="480"/>
              </a:spcBef>
              <a:spcAft>
                <a:spcPts val="0"/>
              </a:spcAft>
              <a:buClr>
                <a:schemeClr val="lt1"/>
              </a:buClr>
              <a:buSzPts val="2400"/>
              <a:buChar char="•"/>
              <a:defRPr sz="2400"/>
            </a:lvl8pPr>
            <a:lvl9pPr marL="4114800" lvl="8" indent="-381000" algn="l">
              <a:lnSpc>
                <a:spcPct val="100000"/>
              </a:lnSpc>
              <a:spcBef>
                <a:spcPts val="480"/>
              </a:spcBef>
              <a:spcAft>
                <a:spcPts val="0"/>
              </a:spcAft>
              <a:buClr>
                <a:schemeClr val="lt1"/>
              </a:buClr>
              <a:buSzPts val="2400"/>
              <a:buChar char="•"/>
              <a:defRPr sz="2400"/>
            </a:lvl9pPr>
          </a:lstStyle>
          <a:p>
            <a:endParaRPr/>
          </a:p>
        </p:txBody>
      </p:sp>
      <p:sp>
        <p:nvSpPr>
          <p:cNvPr id="661" name="Google Shape;661;p89"/>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65645" algn="l">
              <a:lnSpc>
                <a:spcPct val="100000"/>
              </a:lnSpc>
              <a:spcBef>
                <a:spcPts val="747"/>
              </a:spcBef>
              <a:spcAft>
                <a:spcPts val="0"/>
              </a:spcAft>
              <a:buClr>
                <a:schemeClr val="lt1"/>
              </a:buClr>
              <a:buSzPts val="3733"/>
              <a:buChar char="•"/>
              <a:defRPr sz="3733" b="1" i="0">
                <a:latin typeface="Segoe UI" panose="020B0502040204020203" pitchFamily="34" charset="0"/>
              </a:defRPr>
            </a:lvl1pPr>
            <a:lvl2pPr marL="914400" lvl="1" indent="-431800" algn="l">
              <a:lnSpc>
                <a:spcPct val="100000"/>
              </a:lnSpc>
              <a:spcBef>
                <a:spcPts val="640"/>
              </a:spcBef>
              <a:spcAft>
                <a:spcPts val="0"/>
              </a:spcAft>
              <a:buClr>
                <a:schemeClr val="lt1"/>
              </a:buClr>
              <a:buSzPts val="3200"/>
              <a:buChar char="–"/>
              <a:defRPr sz="3200"/>
            </a:lvl2pPr>
            <a:lvl3pPr marL="1371600" lvl="2" indent="-397954" algn="l">
              <a:lnSpc>
                <a:spcPct val="100000"/>
              </a:lnSpc>
              <a:spcBef>
                <a:spcPts val="533"/>
              </a:spcBef>
              <a:spcAft>
                <a:spcPts val="0"/>
              </a:spcAft>
              <a:buClr>
                <a:schemeClr val="lt1"/>
              </a:buClr>
              <a:buSzPts val="2667"/>
              <a:buChar char="•"/>
              <a:defRPr sz="2667"/>
            </a:lvl3pPr>
            <a:lvl4pPr marL="1828800" lvl="3" indent="-381000" algn="l">
              <a:lnSpc>
                <a:spcPct val="100000"/>
              </a:lnSpc>
              <a:spcBef>
                <a:spcPts val="480"/>
              </a:spcBef>
              <a:spcAft>
                <a:spcPts val="0"/>
              </a:spcAft>
              <a:buClr>
                <a:schemeClr val="lt1"/>
              </a:buClr>
              <a:buSzPts val="2400"/>
              <a:buChar char="–"/>
              <a:defRPr sz="2400"/>
            </a:lvl4pPr>
            <a:lvl5pPr marL="2286000" lvl="4" indent="-381000" algn="l">
              <a:lnSpc>
                <a:spcPct val="100000"/>
              </a:lnSpc>
              <a:spcBef>
                <a:spcPts val="480"/>
              </a:spcBef>
              <a:spcAft>
                <a:spcPts val="0"/>
              </a:spcAft>
              <a:buClr>
                <a:schemeClr val="lt1"/>
              </a:buClr>
              <a:buSzPts val="2400"/>
              <a:buChar char="»"/>
              <a:defRPr sz="2400"/>
            </a:lvl5pPr>
            <a:lvl6pPr marL="2743200" lvl="5" indent="-381000" algn="l">
              <a:lnSpc>
                <a:spcPct val="100000"/>
              </a:lnSpc>
              <a:spcBef>
                <a:spcPts val="480"/>
              </a:spcBef>
              <a:spcAft>
                <a:spcPts val="0"/>
              </a:spcAft>
              <a:buClr>
                <a:schemeClr val="lt1"/>
              </a:buClr>
              <a:buSzPts val="2400"/>
              <a:buChar char="•"/>
              <a:defRPr sz="2400"/>
            </a:lvl6pPr>
            <a:lvl7pPr marL="3200400" lvl="6" indent="-381000" algn="l">
              <a:lnSpc>
                <a:spcPct val="100000"/>
              </a:lnSpc>
              <a:spcBef>
                <a:spcPts val="480"/>
              </a:spcBef>
              <a:spcAft>
                <a:spcPts val="0"/>
              </a:spcAft>
              <a:buClr>
                <a:schemeClr val="lt1"/>
              </a:buClr>
              <a:buSzPts val="2400"/>
              <a:buChar char="•"/>
              <a:defRPr sz="2400"/>
            </a:lvl7pPr>
            <a:lvl8pPr marL="3657600" lvl="7" indent="-381000" algn="l">
              <a:lnSpc>
                <a:spcPct val="100000"/>
              </a:lnSpc>
              <a:spcBef>
                <a:spcPts val="480"/>
              </a:spcBef>
              <a:spcAft>
                <a:spcPts val="0"/>
              </a:spcAft>
              <a:buClr>
                <a:schemeClr val="lt1"/>
              </a:buClr>
              <a:buSzPts val="2400"/>
              <a:buChar char="•"/>
              <a:defRPr sz="2400"/>
            </a:lvl8pPr>
            <a:lvl9pPr marL="4114800" lvl="8" indent="-381000" algn="l">
              <a:lnSpc>
                <a:spcPct val="100000"/>
              </a:lnSpc>
              <a:spcBef>
                <a:spcPts val="480"/>
              </a:spcBef>
              <a:spcAft>
                <a:spcPts val="0"/>
              </a:spcAft>
              <a:buClr>
                <a:schemeClr val="lt1"/>
              </a:buClr>
              <a:buSzPts val="2400"/>
              <a:buChar char="•"/>
              <a:defRPr sz="2400"/>
            </a:lvl9pPr>
          </a:lstStyle>
          <a:p>
            <a:endParaRPr/>
          </a:p>
        </p:txBody>
      </p:sp>
      <p:sp>
        <p:nvSpPr>
          <p:cNvPr id="662" name="Google Shape;662;p89"/>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63" name="Google Shape;663;p89"/>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64" name="Google Shape;664;p89"/>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01543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比對" type="twoTxTwoObj">
  <p:cSld name="比對">
    <p:spTree>
      <p:nvGrpSpPr>
        <p:cNvPr id="1" name="Shape 665"/>
        <p:cNvGrpSpPr/>
        <p:nvPr/>
      </p:nvGrpSpPr>
      <p:grpSpPr>
        <a:xfrm>
          <a:off x="0" y="0"/>
          <a:ext cx="0" cy="0"/>
          <a:chOff x="0" y="0"/>
          <a:chExt cx="0" cy="0"/>
        </a:xfrm>
      </p:grpSpPr>
      <p:sp>
        <p:nvSpPr>
          <p:cNvPr id="666" name="Google Shape;666;p90"/>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5867"/>
              <a:buFont typeface="Calibri"/>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7" name="Google Shape;667;p90"/>
          <p:cNvSpPr txBox="1">
            <a:spLocks noGrp="1"/>
          </p:cNvSpPr>
          <p:nvPr>
            <p:ph type="body" idx="1"/>
          </p:nvPr>
        </p:nvSpPr>
        <p:spPr>
          <a:xfrm>
            <a:off x="609600" y="1535113"/>
            <a:ext cx="5386917" cy="63976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40"/>
              </a:spcBef>
              <a:spcAft>
                <a:spcPts val="0"/>
              </a:spcAft>
              <a:buClr>
                <a:schemeClr val="lt1"/>
              </a:buClr>
              <a:buSzPts val="3200"/>
              <a:buNone/>
              <a:defRPr sz="3200" b="1" i="0">
                <a:latin typeface="Segoe UI" panose="020B0502040204020203" pitchFamily="34" charset="0"/>
              </a:defRPr>
            </a:lvl1pPr>
            <a:lvl2pPr marL="914400" lvl="1" indent="-228600" algn="l">
              <a:lnSpc>
                <a:spcPct val="100000"/>
              </a:lnSpc>
              <a:spcBef>
                <a:spcPts val="533"/>
              </a:spcBef>
              <a:spcAft>
                <a:spcPts val="0"/>
              </a:spcAft>
              <a:buClr>
                <a:schemeClr val="lt1"/>
              </a:buClr>
              <a:buSzPts val="2667"/>
              <a:buNone/>
              <a:defRPr sz="2667" b="1"/>
            </a:lvl2pPr>
            <a:lvl3pPr marL="1371600" lvl="2" indent="-228600" algn="l">
              <a:lnSpc>
                <a:spcPct val="100000"/>
              </a:lnSpc>
              <a:spcBef>
                <a:spcPts val="480"/>
              </a:spcBef>
              <a:spcAft>
                <a:spcPts val="0"/>
              </a:spcAft>
              <a:buClr>
                <a:schemeClr val="lt1"/>
              </a:buClr>
              <a:buSzPts val="2400"/>
              <a:buNone/>
              <a:defRPr sz="2400" b="1"/>
            </a:lvl3pPr>
            <a:lvl4pPr marL="1828800" lvl="3" indent="-228600" algn="l">
              <a:lnSpc>
                <a:spcPct val="100000"/>
              </a:lnSpc>
              <a:spcBef>
                <a:spcPts val="427"/>
              </a:spcBef>
              <a:spcAft>
                <a:spcPts val="0"/>
              </a:spcAft>
              <a:buClr>
                <a:schemeClr val="lt1"/>
              </a:buClr>
              <a:buSzPts val="2133"/>
              <a:buNone/>
              <a:defRPr sz="2133" b="1"/>
            </a:lvl4pPr>
            <a:lvl5pPr marL="2286000" lvl="4" indent="-228600" algn="l">
              <a:lnSpc>
                <a:spcPct val="100000"/>
              </a:lnSpc>
              <a:spcBef>
                <a:spcPts val="427"/>
              </a:spcBef>
              <a:spcAft>
                <a:spcPts val="0"/>
              </a:spcAft>
              <a:buClr>
                <a:schemeClr val="lt1"/>
              </a:buClr>
              <a:buSzPts val="2133"/>
              <a:buNone/>
              <a:defRPr sz="2133" b="1"/>
            </a:lvl5pPr>
            <a:lvl6pPr marL="2743200" lvl="5" indent="-228600" algn="l">
              <a:lnSpc>
                <a:spcPct val="100000"/>
              </a:lnSpc>
              <a:spcBef>
                <a:spcPts val="427"/>
              </a:spcBef>
              <a:spcAft>
                <a:spcPts val="0"/>
              </a:spcAft>
              <a:buClr>
                <a:schemeClr val="lt1"/>
              </a:buClr>
              <a:buSzPts val="2133"/>
              <a:buNone/>
              <a:defRPr sz="2133" b="1"/>
            </a:lvl6pPr>
            <a:lvl7pPr marL="3200400" lvl="6" indent="-228600" algn="l">
              <a:lnSpc>
                <a:spcPct val="100000"/>
              </a:lnSpc>
              <a:spcBef>
                <a:spcPts val="427"/>
              </a:spcBef>
              <a:spcAft>
                <a:spcPts val="0"/>
              </a:spcAft>
              <a:buClr>
                <a:schemeClr val="lt1"/>
              </a:buClr>
              <a:buSzPts val="2133"/>
              <a:buNone/>
              <a:defRPr sz="2133" b="1"/>
            </a:lvl7pPr>
            <a:lvl8pPr marL="3657600" lvl="7" indent="-228600" algn="l">
              <a:lnSpc>
                <a:spcPct val="100000"/>
              </a:lnSpc>
              <a:spcBef>
                <a:spcPts val="427"/>
              </a:spcBef>
              <a:spcAft>
                <a:spcPts val="0"/>
              </a:spcAft>
              <a:buClr>
                <a:schemeClr val="lt1"/>
              </a:buClr>
              <a:buSzPts val="2133"/>
              <a:buNone/>
              <a:defRPr sz="2133" b="1"/>
            </a:lvl8pPr>
            <a:lvl9pPr marL="4114800" lvl="8" indent="-228600" algn="l">
              <a:lnSpc>
                <a:spcPct val="100000"/>
              </a:lnSpc>
              <a:spcBef>
                <a:spcPts val="427"/>
              </a:spcBef>
              <a:spcAft>
                <a:spcPts val="0"/>
              </a:spcAft>
              <a:buClr>
                <a:schemeClr val="lt1"/>
              </a:buClr>
              <a:buSzPts val="2133"/>
              <a:buNone/>
              <a:defRPr sz="2133" b="1"/>
            </a:lvl9pPr>
          </a:lstStyle>
          <a:p>
            <a:endParaRPr/>
          </a:p>
        </p:txBody>
      </p:sp>
      <p:sp>
        <p:nvSpPr>
          <p:cNvPr id="668" name="Google Shape;668;p90"/>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lt1"/>
              </a:buClr>
              <a:buSzPts val="3200"/>
              <a:buChar char="•"/>
              <a:defRPr sz="3200" b="1" i="0">
                <a:latin typeface="Segoe UI" panose="020B0502040204020203" pitchFamily="34" charset="0"/>
              </a:defRPr>
            </a:lvl1pPr>
            <a:lvl2pPr marL="914400" lvl="1" indent="-397954" algn="l">
              <a:lnSpc>
                <a:spcPct val="100000"/>
              </a:lnSpc>
              <a:spcBef>
                <a:spcPts val="533"/>
              </a:spcBef>
              <a:spcAft>
                <a:spcPts val="0"/>
              </a:spcAft>
              <a:buClr>
                <a:schemeClr val="lt1"/>
              </a:buClr>
              <a:buSzPts val="2667"/>
              <a:buChar char="–"/>
              <a:defRPr sz="2667"/>
            </a:lvl2pPr>
            <a:lvl3pPr marL="1371600" lvl="2" indent="-381000" algn="l">
              <a:lnSpc>
                <a:spcPct val="100000"/>
              </a:lnSpc>
              <a:spcBef>
                <a:spcPts val="480"/>
              </a:spcBef>
              <a:spcAft>
                <a:spcPts val="0"/>
              </a:spcAft>
              <a:buClr>
                <a:schemeClr val="lt1"/>
              </a:buClr>
              <a:buSzPts val="2400"/>
              <a:buChar char="•"/>
              <a:defRPr sz="2400"/>
            </a:lvl3pPr>
            <a:lvl4pPr marL="1828800" lvl="3" indent="-364045" algn="l">
              <a:lnSpc>
                <a:spcPct val="100000"/>
              </a:lnSpc>
              <a:spcBef>
                <a:spcPts val="427"/>
              </a:spcBef>
              <a:spcAft>
                <a:spcPts val="0"/>
              </a:spcAft>
              <a:buClr>
                <a:schemeClr val="lt1"/>
              </a:buClr>
              <a:buSzPts val="2133"/>
              <a:buChar char="–"/>
              <a:defRPr sz="2133"/>
            </a:lvl4pPr>
            <a:lvl5pPr marL="2286000" lvl="4" indent="-364045" algn="l">
              <a:lnSpc>
                <a:spcPct val="100000"/>
              </a:lnSpc>
              <a:spcBef>
                <a:spcPts val="427"/>
              </a:spcBef>
              <a:spcAft>
                <a:spcPts val="0"/>
              </a:spcAft>
              <a:buClr>
                <a:schemeClr val="lt1"/>
              </a:buClr>
              <a:buSzPts val="2133"/>
              <a:buChar char="»"/>
              <a:defRPr sz="2133"/>
            </a:lvl5pPr>
            <a:lvl6pPr marL="2743200" lvl="5" indent="-364045" algn="l">
              <a:lnSpc>
                <a:spcPct val="100000"/>
              </a:lnSpc>
              <a:spcBef>
                <a:spcPts val="427"/>
              </a:spcBef>
              <a:spcAft>
                <a:spcPts val="0"/>
              </a:spcAft>
              <a:buClr>
                <a:schemeClr val="lt1"/>
              </a:buClr>
              <a:buSzPts val="2133"/>
              <a:buChar char="•"/>
              <a:defRPr sz="2133"/>
            </a:lvl6pPr>
            <a:lvl7pPr marL="3200400" lvl="6" indent="-364045" algn="l">
              <a:lnSpc>
                <a:spcPct val="100000"/>
              </a:lnSpc>
              <a:spcBef>
                <a:spcPts val="427"/>
              </a:spcBef>
              <a:spcAft>
                <a:spcPts val="0"/>
              </a:spcAft>
              <a:buClr>
                <a:schemeClr val="lt1"/>
              </a:buClr>
              <a:buSzPts val="2133"/>
              <a:buChar char="•"/>
              <a:defRPr sz="2133"/>
            </a:lvl7pPr>
            <a:lvl8pPr marL="3657600" lvl="7" indent="-364045" algn="l">
              <a:lnSpc>
                <a:spcPct val="100000"/>
              </a:lnSpc>
              <a:spcBef>
                <a:spcPts val="427"/>
              </a:spcBef>
              <a:spcAft>
                <a:spcPts val="0"/>
              </a:spcAft>
              <a:buClr>
                <a:schemeClr val="lt1"/>
              </a:buClr>
              <a:buSzPts val="2133"/>
              <a:buChar char="•"/>
              <a:defRPr sz="2133"/>
            </a:lvl8pPr>
            <a:lvl9pPr marL="4114800" lvl="8" indent="-364045" algn="l">
              <a:lnSpc>
                <a:spcPct val="100000"/>
              </a:lnSpc>
              <a:spcBef>
                <a:spcPts val="427"/>
              </a:spcBef>
              <a:spcAft>
                <a:spcPts val="0"/>
              </a:spcAft>
              <a:buClr>
                <a:schemeClr val="lt1"/>
              </a:buClr>
              <a:buSzPts val="2133"/>
              <a:buChar char="•"/>
              <a:defRPr sz="2133"/>
            </a:lvl9pPr>
          </a:lstStyle>
          <a:p>
            <a:endParaRPr/>
          </a:p>
        </p:txBody>
      </p:sp>
      <p:sp>
        <p:nvSpPr>
          <p:cNvPr id="669" name="Google Shape;669;p90"/>
          <p:cNvSpPr txBox="1">
            <a:spLocks noGrp="1"/>
          </p:cNvSpPr>
          <p:nvPr>
            <p:ph type="body" idx="3"/>
          </p:nvPr>
        </p:nvSpPr>
        <p:spPr>
          <a:xfrm>
            <a:off x="6193374" y="1535113"/>
            <a:ext cx="5389033" cy="63976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40"/>
              </a:spcBef>
              <a:spcAft>
                <a:spcPts val="0"/>
              </a:spcAft>
              <a:buClr>
                <a:schemeClr val="lt1"/>
              </a:buClr>
              <a:buSzPts val="3200"/>
              <a:buNone/>
              <a:defRPr sz="3200" b="1" i="0">
                <a:latin typeface="Segoe UI" panose="020B0502040204020203" pitchFamily="34" charset="0"/>
              </a:defRPr>
            </a:lvl1pPr>
            <a:lvl2pPr marL="914400" lvl="1" indent="-228600" algn="l">
              <a:lnSpc>
                <a:spcPct val="100000"/>
              </a:lnSpc>
              <a:spcBef>
                <a:spcPts val="533"/>
              </a:spcBef>
              <a:spcAft>
                <a:spcPts val="0"/>
              </a:spcAft>
              <a:buClr>
                <a:schemeClr val="lt1"/>
              </a:buClr>
              <a:buSzPts val="2667"/>
              <a:buNone/>
              <a:defRPr sz="2667" b="1"/>
            </a:lvl2pPr>
            <a:lvl3pPr marL="1371600" lvl="2" indent="-228600" algn="l">
              <a:lnSpc>
                <a:spcPct val="100000"/>
              </a:lnSpc>
              <a:spcBef>
                <a:spcPts val="480"/>
              </a:spcBef>
              <a:spcAft>
                <a:spcPts val="0"/>
              </a:spcAft>
              <a:buClr>
                <a:schemeClr val="lt1"/>
              </a:buClr>
              <a:buSzPts val="2400"/>
              <a:buNone/>
              <a:defRPr sz="2400" b="1"/>
            </a:lvl3pPr>
            <a:lvl4pPr marL="1828800" lvl="3" indent="-228600" algn="l">
              <a:lnSpc>
                <a:spcPct val="100000"/>
              </a:lnSpc>
              <a:spcBef>
                <a:spcPts val="427"/>
              </a:spcBef>
              <a:spcAft>
                <a:spcPts val="0"/>
              </a:spcAft>
              <a:buClr>
                <a:schemeClr val="lt1"/>
              </a:buClr>
              <a:buSzPts val="2133"/>
              <a:buNone/>
              <a:defRPr sz="2133" b="1"/>
            </a:lvl4pPr>
            <a:lvl5pPr marL="2286000" lvl="4" indent="-228600" algn="l">
              <a:lnSpc>
                <a:spcPct val="100000"/>
              </a:lnSpc>
              <a:spcBef>
                <a:spcPts val="427"/>
              </a:spcBef>
              <a:spcAft>
                <a:spcPts val="0"/>
              </a:spcAft>
              <a:buClr>
                <a:schemeClr val="lt1"/>
              </a:buClr>
              <a:buSzPts val="2133"/>
              <a:buNone/>
              <a:defRPr sz="2133" b="1"/>
            </a:lvl5pPr>
            <a:lvl6pPr marL="2743200" lvl="5" indent="-228600" algn="l">
              <a:lnSpc>
                <a:spcPct val="100000"/>
              </a:lnSpc>
              <a:spcBef>
                <a:spcPts val="427"/>
              </a:spcBef>
              <a:spcAft>
                <a:spcPts val="0"/>
              </a:spcAft>
              <a:buClr>
                <a:schemeClr val="lt1"/>
              </a:buClr>
              <a:buSzPts val="2133"/>
              <a:buNone/>
              <a:defRPr sz="2133" b="1"/>
            </a:lvl6pPr>
            <a:lvl7pPr marL="3200400" lvl="6" indent="-228600" algn="l">
              <a:lnSpc>
                <a:spcPct val="100000"/>
              </a:lnSpc>
              <a:spcBef>
                <a:spcPts val="427"/>
              </a:spcBef>
              <a:spcAft>
                <a:spcPts val="0"/>
              </a:spcAft>
              <a:buClr>
                <a:schemeClr val="lt1"/>
              </a:buClr>
              <a:buSzPts val="2133"/>
              <a:buNone/>
              <a:defRPr sz="2133" b="1"/>
            </a:lvl7pPr>
            <a:lvl8pPr marL="3657600" lvl="7" indent="-228600" algn="l">
              <a:lnSpc>
                <a:spcPct val="100000"/>
              </a:lnSpc>
              <a:spcBef>
                <a:spcPts val="427"/>
              </a:spcBef>
              <a:spcAft>
                <a:spcPts val="0"/>
              </a:spcAft>
              <a:buClr>
                <a:schemeClr val="lt1"/>
              </a:buClr>
              <a:buSzPts val="2133"/>
              <a:buNone/>
              <a:defRPr sz="2133" b="1"/>
            </a:lvl8pPr>
            <a:lvl9pPr marL="4114800" lvl="8" indent="-228600" algn="l">
              <a:lnSpc>
                <a:spcPct val="100000"/>
              </a:lnSpc>
              <a:spcBef>
                <a:spcPts val="427"/>
              </a:spcBef>
              <a:spcAft>
                <a:spcPts val="0"/>
              </a:spcAft>
              <a:buClr>
                <a:schemeClr val="lt1"/>
              </a:buClr>
              <a:buSzPts val="2133"/>
              <a:buNone/>
              <a:defRPr sz="2133" b="1"/>
            </a:lvl9pPr>
          </a:lstStyle>
          <a:p>
            <a:endParaRPr/>
          </a:p>
        </p:txBody>
      </p:sp>
      <p:sp>
        <p:nvSpPr>
          <p:cNvPr id="670" name="Google Shape;670;p90"/>
          <p:cNvSpPr txBox="1">
            <a:spLocks noGrp="1"/>
          </p:cNvSpPr>
          <p:nvPr>
            <p:ph type="body" idx="4"/>
          </p:nvPr>
        </p:nvSpPr>
        <p:spPr>
          <a:xfrm>
            <a:off x="6193374" y="2174875"/>
            <a:ext cx="5389033" cy="3951288"/>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lt1"/>
              </a:buClr>
              <a:buSzPts val="3200"/>
              <a:buChar char="•"/>
              <a:defRPr sz="3200" b="1" i="0">
                <a:latin typeface="Segoe UI" panose="020B0502040204020203" pitchFamily="34" charset="0"/>
              </a:defRPr>
            </a:lvl1pPr>
            <a:lvl2pPr marL="914400" lvl="1" indent="-397954" algn="l">
              <a:lnSpc>
                <a:spcPct val="100000"/>
              </a:lnSpc>
              <a:spcBef>
                <a:spcPts val="533"/>
              </a:spcBef>
              <a:spcAft>
                <a:spcPts val="0"/>
              </a:spcAft>
              <a:buClr>
                <a:schemeClr val="lt1"/>
              </a:buClr>
              <a:buSzPts val="2667"/>
              <a:buChar char="–"/>
              <a:defRPr sz="2667"/>
            </a:lvl2pPr>
            <a:lvl3pPr marL="1371600" lvl="2" indent="-381000" algn="l">
              <a:lnSpc>
                <a:spcPct val="100000"/>
              </a:lnSpc>
              <a:spcBef>
                <a:spcPts val="480"/>
              </a:spcBef>
              <a:spcAft>
                <a:spcPts val="0"/>
              </a:spcAft>
              <a:buClr>
                <a:schemeClr val="lt1"/>
              </a:buClr>
              <a:buSzPts val="2400"/>
              <a:buChar char="•"/>
              <a:defRPr sz="2400"/>
            </a:lvl3pPr>
            <a:lvl4pPr marL="1828800" lvl="3" indent="-364045" algn="l">
              <a:lnSpc>
                <a:spcPct val="100000"/>
              </a:lnSpc>
              <a:spcBef>
                <a:spcPts val="427"/>
              </a:spcBef>
              <a:spcAft>
                <a:spcPts val="0"/>
              </a:spcAft>
              <a:buClr>
                <a:schemeClr val="lt1"/>
              </a:buClr>
              <a:buSzPts val="2133"/>
              <a:buChar char="–"/>
              <a:defRPr sz="2133"/>
            </a:lvl4pPr>
            <a:lvl5pPr marL="2286000" lvl="4" indent="-364045" algn="l">
              <a:lnSpc>
                <a:spcPct val="100000"/>
              </a:lnSpc>
              <a:spcBef>
                <a:spcPts val="427"/>
              </a:spcBef>
              <a:spcAft>
                <a:spcPts val="0"/>
              </a:spcAft>
              <a:buClr>
                <a:schemeClr val="lt1"/>
              </a:buClr>
              <a:buSzPts val="2133"/>
              <a:buChar char="»"/>
              <a:defRPr sz="2133"/>
            </a:lvl5pPr>
            <a:lvl6pPr marL="2743200" lvl="5" indent="-364045" algn="l">
              <a:lnSpc>
                <a:spcPct val="100000"/>
              </a:lnSpc>
              <a:spcBef>
                <a:spcPts val="427"/>
              </a:spcBef>
              <a:spcAft>
                <a:spcPts val="0"/>
              </a:spcAft>
              <a:buClr>
                <a:schemeClr val="lt1"/>
              </a:buClr>
              <a:buSzPts val="2133"/>
              <a:buChar char="•"/>
              <a:defRPr sz="2133"/>
            </a:lvl6pPr>
            <a:lvl7pPr marL="3200400" lvl="6" indent="-364045" algn="l">
              <a:lnSpc>
                <a:spcPct val="100000"/>
              </a:lnSpc>
              <a:spcBef>
                <a:spcPts val="427"/>
              </a:spcBef>
              <a:spcAft>
                <a:spcPts val="0"/>
              </a:spcAft>
              <a:buClr>
                <a:schemeClr val="lt1"/>
              </a:buClr>
              <a:buSzPts val="2133"/>
              <a:buChar char="•"/>
              <a:defRPr sz="2133"/>
            </a:lvl7pPr>
            <a:lvl8pPr marL="3657600" lvl="7" indent="-364045" algn="l">
              <a:lnSpc>
                <a:spcPct val="100000"/>
              </a:lnSpc>
              <a:spcBef>
                <a:spcPts val="427"/>
              </a:spcBef>
              <a:spcAft>
                <a:spcPts val="0"/>
              </a:spcAft>
              <a:buClr>
                <a:schemeClr val="lt1"/>
              </a:buClr>
              <a:buSzPts val="2133"/>
              <a:buChar char="•"/>
              <a:defRPr sz="2133"/>
            </a:lvl8pPr>
            <a:lvl9pPr marL="4114800" lvl="8" indent="-364045" algn="l">
              <a:lnSpc>
                <a:spcPct val="100000"/>
              </a:lnSpc>
              <a:spcBef>
                <a:spcPts val="427"/>
              </a:spcBef>
              <a:spcAft>
                <a:spcPts val="0"/>
              </a:spcAft>
              <a:buClr>
                <a:schemeClr val="lt1"/>
              </a:buClr>
              <a:buSzPts val="2133"/>
              <a:buChar char="•"/>
              <a:defRPr sz="2133"/>
            </a:lvl9pPr>
          </a:lstStyle>
          <a:p>
            <a:endParaRPr/>
          </a:p>
        </p:txBody>
      </p:sp>
      <p:sp>
        <p:nvSpPr>
          <p:cNvPr id="671" name="Google Shape;671;p90"/>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72" name="Google Shape;672;p90"/>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73" name="Google Shape;673;p90"/>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83543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空白" type="blank">
  <p:cSld name="空白">
    <p:spTree>
      <p:nvGrpSpPr>
        <p:cNvPr id="1" name="Shape 679"/>
        <p:cNvGrpSpPr/>
        <p:nvPr/>
      </p:nvGrpSpPr>
      <p:grpSpPr>
        <a:xfrm>
          <a:off x="0" y="0"/>
          <a:ext cx="0" cy="0"/>
          <a:chOff x="0" y="0"/>
          <a:chExt cx="0" cy="0"/>
        </a:xfrm>
      </p:grpSpPr>
      <p:sp>
        <p:nvSpPr>
          <p:cNvPr id="680" name="Google Shape;680;p92"/>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81" name="Google Shape;681;p92"/>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82" name="Google Shape;682;p92"/>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13014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含標題的內容" type="objTx">
  <p:cSld name="含標題的內容">
    <p:spTree>
      <p:nvGrpSpPr>
        <p:cNvPr id="1" name="Shape 683"/>
        <p:cNvGrpSpPr/>
        <p:nvPr/>
      </p:nvGrpSpPr>
      <p:grpSpPr>
        <a:xfrm>
          <a:off x="0" y="0"/>
          <a:ext cx="0" cy="0"/>
          <a:chOff x="0" y="0"/>
          <a:chExt cx="0" cy="0"/>
        </a:xfrm>
      </p:grpSpPr>
      <p:sp>
        <p:nvSpPr>
          <p:cNvPr id="684" name="Google Shape;684;p93"/>
          <p:cNvSpPr txBox="1">
            <a:spLocks noGrp="1"/>
          </p:cNvSpPr>
          <p:nvPr>
            <p:ph type="title"/>
          </p:nvPr>
        </p:nvSpPr>
        <p:spPr>
          <a:xfrm>
            <a:off x="609603" y="273049"/>
            <a:ext cx="4011084" cy="116205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667"/>
              <a:buFont typeface="Calibri"/>
              <a:buNone/>
              <a:defRPr sz="2667"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5" name="Google Shape;685;p93"/>
          <p:cNvSpPr txBox="1">
            <a:spLocks noGrp="1"/>
          </p:cNvSpPr>
          <p:nvPr>
            <p:ph type="body" idx="1"/>
          </p:nvPr>
        </p:nvSpPr>
        <p:spPr>
          <a:xfrm>
            <a:off x="4766733" y="273054"/>
            <a:ext cx="6815667" cy="5853113"/>
          </a:xfrm>
          <a:prstGeom prst="rect">
            <a:avLst/>
          </a:prstGeom>
          <a:noFill/>
          <a:ln>
            <a:noFill/>
          </a:ln>
        </p:spPr>
        <p:txBody>
          <a:bodyPr spcFirstLastPara="1" wrap="square" lIns="91425" tIns="45700" rIns="91425" bIns="45700" anchor="t" anchorCtr="0">
            <a:normAutofit/>
          </a:bodyPr>
          <a:lstStyle>
            <a:lvl1pPr marL="457200" lvl="0" indent="-499554" algn="l">
              <a:lnSpc>
                <a:spcPct val="100000"/>
              </a:lnSpc>
              <a:spcBef>
                <a:spcPts val="853"/>
              </a:spcBef>
              <a:spcAft>
                <a:spcPts val="0"/>
              </a:spcAft>
              <a:buClr>
                <a:schemeClr val="lt1"/>
              </a:buClr>
              <a:buSzPts val="4267"/>
              <a:buChar char="•"/>
              <a:defRPr sz="4267" b="1" i="0">
                <a:latin typeface="Segoe UI" panose="020B0502040204020203" pitchFamily="34" charset="0"/>
              </a:defRPr>
            </a:lvl1pPr>
            <a:lvl2pPr marL="914400" lvl="1" indent="-465645" algn="l">
              <a:lnSpc>
                <a:spcPct val="100000"/>
              </a:lnSpc>
              <a:spcBef>
                <a:spcPts val="747"/>
              </a:spcBef>
              <a:spcAft>
                <a:spcPts val="0"/>
              </a:spcAft>
              <a:buClr>
                <a:schemeClr val="lt1"/>
              </a:buClr>
              <a:buSzPts val="3733"/>
              <a:buChar char="–"/>
              <a:defRPr sz="3733"/>
            </a:lvl2pPr>
            <a:lvl3pPr marL="1371600" lvl="2" indent="-431800" algn="l">
              <a:lnSpc>
                <a:spcPct val="100000"/>
              </a:lnSpc>
              <a:spcBef>
                <a:spcPts val="640"/>
              </a:spcBef>
              <a:spcAft>
                <a:spcPts val="0"/>
              </a:spcAft>
              <a:buClr>
                <a:schemeClr val="lt1"/>
              </a:buClr>
              <a:buSzPts val="3200"/>
              <a:buChar char="•"/>
              <a:defRPr sz="3200"/>
            </a:lvl3pPr>
            <a:lvl4pPr marL="1828800" lvl="3" indent="-397954" algn="l">
              <a:lnSpc>
                <a:spcPct val="100000"/>
              </a:lnSpc>
              <a:spcBef>
                <a:spcPts val="533"/>
              </a:spcBef>
              <a:spcAft>
                <a:spcPts val="0"/>
              </a:spcAft>
              <a:buClr>
                <a:schemeClr val="lt1"/>
              </a:buClr>
              <a:buSzPts val="2667"/>
              <a:buChar char="–"/>
              <a:defRPr sz="2667"/>
            </a:lvl4pPr>
            <a:lvl5pPr marL="2286000" lvl="4" indent="-397954" algn="l">
              <a:lnSpc>
                <a:spcPct val="100000"/>
              </a:lnSpc>
              <a:spcBef>
                <a:spcPts val="533"/>
              </a:spcBef>
              <a:spcAft>
                <a:spcPts val="0"/>
              </a:spcAft>
              <a:buClr>
                <a:schemeClr val="lt1"/>
              </a:buClr>
              <a:buSzPts val="2667"/>
              <a:buChar char="»"/>
              <a:defRPr sz="2667"/>
            </a:lvl5pPr>
            <a:lvl6pPr marL="2743200" lvl="5" indent="-397954" algn="l">
              <a:lnSpc>
                <a:spcPct val="100000"/>
              </a:lnSpc>
              <a:spcBef>
                <a:spcPts val="533"/>
              </a:spcBef>
              <a:spcAft>
                <a:spcPts val="0"/>
              </a:spcAft>
              <a:buClr>
                <a:schemeClr val="lt1"/>
              </a:buClr>
              <a:buSzPts val="2667"/>
              <a:buChar char="•"/>
              <a:defRPr sz="2667"/>
            </a:lvl6pPr>
            <a:lvl7pPr marL="3200400" lvl="6" indent="-397954" algn="l">
              <a:lnSpc>
                <a:spcPct val="100000"/>
              </a:lnSpc>
              <a:spcBef>
                <a:spcPts val="533"/>
              </a:spcBef>
              <a:spcAft>
                <a:spcPts val="0"/>
              </a:spcAft>
              <a:buClr>
                <a:schemeClr val="lt1"/>
              </a:buClr>
              <a:buSzPts val="2667"/>
              <a:buChar char="•"/>
              <a:defRPr sz="2667"/>
            </a:lvl7pPr>
            <a:lvl8pPr marL="3657600" lvl="7" indent="-397954" algn="l">
              <a:lnSpc>
                <a:spcPct val="100000"/>
              </a:lnSpc>
              <a:spcBef>
                <a:spcPts val="533"/>
              </a:spcBef>
              <a:spcAft>
                <a:spcPts val="0"/>
              </a:spcAft>
              <a:buClr>
                <a:schemeClr val="lt1"/>
              </a:buClr>
              <a:buSzPts val="2667"/>
              <a:buChar char="•"/>
              <a:defRPr sz="2667"/>
            </a:lvl8pPr>
            <a:lvl9pPr marL="4114800" lvl="8" indent="-397954" algn="l">
              <a:lnSpc>
                <a:spcPct val="100000"/>
              </a:lnSpc>
              <a:spcBef>
                <a:spcPts val="533"/>
              </a:spcBef>
              <a:spcAft>
                <a:spcPts val="0"/>
              </a:spcAft>
              <a:buClr>
                <a:schemeClr val="lt1"/>
              </a:buClr>
              <a:buSzPts val="2667"/>
              <a:buChar char="•"/>
              <a:defRPr sz="2667"/>
            </a:lvl9pPr>
          </a:lstStyle>
          <a:p>
            <a:endParaRPr/>
          </a:p>
        </p:txBody>
      </p:sp>
      <p:sp>
        <p:nvSpPr>
          <p:cNvPr id="686" name="Google Shape;686;p93"/>
          <p:cNvSpPr txBox="1">
            <a:spLocks noGrp="1"/>
          </p:cNvSpPr>
          <p:nvPr>
            <p:ph type="body" idx="2"/>
          </p:nvPr>
        </p:nvSpPr>
        <p:spPr>
          <a:xfrm>
            <a:off x="609603" y="1435104"/>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73"/>
              </a:spcBef>
              <a:spcAft>
                <a:spcPts val="0"/>
              </a:spcAft>
              <a:buClr>
                <a:schemeClr val="lt1"/>
              </a:buClr>
              <a:buSzPts val="1867"/>
              <a:buNone/>
              <a:defRPr sz="1867" b="1" i="0">
                <a:latin typeface="Segoe UI" panose="020B0502040204020203" pitchFamily="34" charset="0"/>
              </a:defRPr>
            </a:lvl1pPr>
            <a:lvl2pPr marL="914400" lvl="1" indent="-228600" algn="l">
              <a:lnSpc>
                <a:spcPct val="100000"/>
              </a:lnSpc>
              <a:spcBef>
                <a:spcPts val="320"/>
              </a:spcBef>
              <a:spcAft>
                <a:spcPts val="0"/>
              </a:spcAft>
              <a:buClr>
                <a:schemeClr val="lt1"/>
              </a:buClr>
              <a:buSzPts val="1600"/>
              <a:buNone/>
              <a:defRPr sz="1600"/>
            </a:lvl2pPr>
            <a:lvl3pPr marL="1371600" lvl="2" indent="-228600" algn="l">
              <a:lnSpc>
                <a:spcPct val="100000"/>
              </a:lnSpc>
              <a:spcBef>
                <a:spcPts val="267"/>
              </a:spcBef>
              <a:spcAft>
                <a:spcPts val="0"/>
              </a:spcAft>
              <a:buClr>
                <a:schemeClr val="lt1"/>
              </a:buClr>
              <a:buSzPts val="1333"/>
              <a:buNone/>
              <a:defRPr sz="1333"/>
            </a:lvl3pPr>
            <a:lvl4pPr marL="1828800" lvl="3" indent="-228600" algn="l">
              <a:lnSpc>
                <a:spcPct val="100000"/>
              </a:lnSpc>
              <a:spcBef>
                <a:spcPts val="240"/>
              </a:spcBef>
              <a:spcAft>
                <a:spcPts val="0"/>
              </a:spcAft>
              <a:buClr>
                <a:schemeClr val="lt1"/>
              </a:buClr>
              <a:buSzPts val="1200"/>
              <a:buNone/>
              <a:defRPr sz="1200"/>
            </a:lvl4pPr>
            <a:lvl5pPr marL="2286000" lvl="4" indent="-228600" algn="l">
              <a:lnSpc>
                <a:spcPct val="100000"/>
              </a:lnSpc>
              <a:spcBef>
                <a:spcPts val="240"/>
              </a:spcBef>
              <a:spcAft>
                <a:spcPts val="0"/>
              </a:spcAft>
              <a:buClr>
                <a:schemeClr val="lt1"/>
              </a:buClr>
              <a:buSzPts val="1200"/>
              <a:buNone/>
              <a:defRPr sz="1200"/>
            </a:lvl5pPr>
            <a:lvl6pPr marL="2743200" lvl="5" indent="-228600" algn="l">
              <a:lnSpc>
                <a:spcPct val="100000"/>
              </a:lnSpc>
              <a:spcBef>
                <a:spcPts val="240"/>
              </a:spcBef>
              <a:spcAft>
                <a:spcPts val="0"/>
              </a:spcAft>
              <a:buClr>
                <a:schemeClr val="lt1"/>
              </a:buClr>
              <a:buSzPts val="1200"/>
              <a:buNone/>
              <a:defRPr sz="1200"/>
            </a:lvl6pPr>
            <a:lvl7pPr marL="3200400" lvl="6" indent="-228600" algn="l">
              <a:lnSpc>
                <a:spcPct val="100000"/>
              </a:lnSpc>
              <a:spcBef>
                <a:spcPts val="240"/>
              </a:spcBef>
              <a:spcAft>
                <a:spcPts val="0"/>
              </a:spcAft>
              <a:buClr>
                <a:schemeClr val="lt1"/>
              </a:buClr>
              <a:buSzPts val="1200"/>
              <a:buNone/>
              <a:defRPr sz="1200"/>
            </a:lvl7pPr>
            <a:lvl8pPr marL="3657600" lvl="7" indent="-228600" algn="l">
              <a:lnSpc>
                <a:spcPct val="100000"/>
              </a:lnSpc>
              <a:spcBef>
                <a:spcPts val="240"/>
              </a:spcBef>
              <a:spcAft>
                <a:spcPts val="0"/>
              </a:spcAft>
              <a:buClr>
                <a:schemeClr val="lt1"/>
              </a:buClr>
              <a:buSzPts val="1200"/>
              <a:buNone/>
              <a:defRPr sz="1200"/>
            </a:lvl8pPr>
            <a:lvl9pPr marL="4114800" lvl="8" indent="-228600" algn="l">
              <a:lnSpc>
                <a:spcPct val="100000"/>
              </a:lnSpc>
              <a:spcBef>
                <a:spcPts val="240"/>
              </a:spcBef>
              <a:spcAft>
                <a:spcPts val="0"/>
              </a:spcAft>
              <a:buClr>
                <a:schemeClr val="lt1"/>
              </a:buClr>
              <a:buSzPts val="1200"/>
              <a:buNone/>
              <a:defRPr sz="1200"/>
            </a:lvl9pPr>
          </a:lstStyle>
          <a:p>
            <a:endParaRPr/>
          </a:p>
        </p:txBody>
      </p:sp>
      <p:sp>
        <p:nvSpPr>
          <p:cNvPr id="687" name="Google Shape;687;p93"/>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88" name="Google Shape;688;p93"/>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89" name="Google Shape;689;p93"/>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28712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含標題的圖片" type="picTx">
  <p:cSld name="含標題的圖片">
    <p:spTree>
      <p:nvGrpSpPr>
        <p:cNvPr id="1" name="Shape 690"/>
        <p:cNvGrpSpPr/>
        <p:nvPr/>
      </p:nvGrpSpPr>
      <p:grpSpPr>
        <a:xfrm>
          <a:off x="0" y="0"/>
          <a:ext cx="0" cy="0"/>
          <a:chOff x="0" y="0"/>
          <a:chExt cx="0" cy="0"/>
        </a:xfrm>
      </p:grpSpPr>
      <p:sp>
        <p:nvSpPr>
          <p:cNvPr id="691" name="Google Shape;691;p94"/>
          <p:cNvSpPr txBox="1">
            <a:spLocks noGrp="1"/>
          </p:cNvSpPr>
          <p:nvPr>
            <p:ph type="title"/>
          </p:nvPr>
        </p:nvSpPr>
        <p:spPr>
          <a:xfrm>
            <a:off x="2389717" y="4800601"/>
            <a:ext cx="7315200" cy="566739"/>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667"/>
              <a:buFont typeface="Calibri"/>
              <a:buNone/>
              <a:defRPr sz="2667"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2" name="Google Shape;692;p94"/>
          <p:cNvSpPr>
            <a:spLocks noGrp="1"/>
          </p:cNvSpPr>
          <p:nvPr>
            <p:ph type="pic" idx="2"/>
          </p:nvPr>
        </p:nvSpPr>
        <p:spPr>
          <a:xfrm>
            <a:off x="2389717" y="612775"/>
            <a:ext cx="7315200" cy="4114800"/>
          </a:xfrm>
          <a:prstGeom prst="rect">
            <a:avLst/>
          </a:prstGeom>
          <a:noFill/>
          <a:ln>
            <a:noFill/>
          </a:ln>
        </p:spPr>
      </p:sp>
      <p:sp>
        <p:nvSpPr>
          <p:cNvPr id="693" name="Google Shape;693;p94"/>
          <p:cNvSpPr txBox="1">
            <a:spLocks noGrp="1"/>
          </p:cNvSpPr>
          <p:nvPr>
            <p:ph type="body" idx="1"/>
          </p:nvPr>
        </p:nvSpPr>
        <p:spPr>
          <a:xfrm>
            <a:off x="2389717" y="5367341"/>
            <a:ext cx="7315200" cy="8048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73"/>
              </a:spcBef>
              <a:spcAft>
                <a:spcPts val="0"/>
              </a:spcAft>
              <a:buClr>
                <a:schemeClr val="lt1"/>
              </a:buClr>
              <a:buSzPts val="1867"/>
              <a:buNone/>
              <a:defRPr sz="1867" b="1" i="0">
                <a:latin typeface="Segoe UI" panose="020B0502040204020203" pitchFamily="34" charset="0"/>
              </a:defRPr>
            </a:lvl1pPr>
            <a:lvl2pPr marL="914400" lvl="1" indent="-228600" algn="l">
              <a:lnSpc>
                <a:spcPct val="100000"/>
              </a:lnSpc>
              <a:spcBef>
                <a:spcPts val="320"/>
              </a:spcBef>
              <a:spcAft>
                <a:spcPts val="0"/>
              </a:spcAft>
              <a:buClr>
                <a:schemeClr val="lt1"/>
              </a:buClr>
              <a:buSzPts val="1600"/>
              <a:buNone/>
              <a:defRPr sz="1600"/>
            </a:lvl2pPr>
            <a:lvl3pPr marL="1371600" lvl="2" indent="-228600" algn="l">
              <a:lnSpc>
                <a:spcPct val="100000"/>
              </a:lnSpc>
              <a:spcBef>
                <a:spcPts val="267"/>
              </a:spcBef>
              <a:spcAft>
                <a:spcPts val="0"/>
              </a:spcAft>
              <a:buClr>
                <a:schemeClr val="lt1"/>
              </a:buClr>
              <a:buSzPts val="1333"/>
              <a:buNone/>
              <a:defRPr sz="1333"/>
            </a:lvl3pPr>
            <a:lvl4pPr marL="1828800" lvl="3" indent="-228600" algn="l">
              <a:lnSpc>
                <a:spcPct val="100000"/>
              </a:lnSpc>
              <a:spcBef>
                <a:spcPts val="240"/>
              </a:spcBef>
              <a:spcAft>
                <a:spcPts val="0"/>
              </a:spcAft>
              <a:buClr>
                <a:schemeClr val="lt1"/>
              </a:buClr>
              <a:buSzPts val="1200"/>
              <a:buNone/>
              <a:defRPr sz="1200"/>
            </a:lvl4pPr>
            <a:lvl5pPr marL="2286000" lvl="4" indent="-228600" algn="l">
              <a:lnSpc>
                <a:spcPct val="100000"/>
              </a:lnSpc>
              <a:spcBef>
                <a:spcPts val="240"/>
              </a:spcBef>
              <a:spcAft>
                <a:spcPts val="0"/>
              </a:spcAft>
              <a:buClr>
                <a:schemeClr val="lt1"/>
              </a:buClr>
              <a:buSzPts val="1200"/>
              <a:buNone/>
              <a:defRPr sz="1200"/>
            </a:lvl5pPr>
            <a:lvl6pPr marL="2743200" lvl="5" indent="-228600" algn="l">
              <a:lnSpc>
                <a:spcPct val="100000"/>
              </a:lnSpc>
              <a:spcBef>
                <a:spcPts val="240"/>
              </a:spcBef>
              <a:spcAft>
                <a:spcPts val="0"/>
              </a:spcAft>
              <a:buClr>
                <a:schemeClr val="lt1"/>
              </a:buClr>
              <a:buSzPts val="1200"/>
              <a:buNone/>
              <a:defRPr sz="1200"/>
            </a:lvl6pPr>
            <a:lvl7pPr marL="3200400" lvl="6" indent="-228600" algn="l">
              <a:lnSpc>
                <a:spcPct val="100000"/>
              </a:lnSpc>
              <a:spcBef>
                <a:spcPts val="240"/>
              </a:spcBef>
              <a:spcAft>
                <a:spcPts val="0"/>
              </a:spcAft>
              <a:buClr>
                <a:schemeClr val="lt1"/>
              </a:buClr>
              <a:buSzPts val="1200"/>
              <a:buNone/>
              <a:defRPr sz="1200"/>
            </a:lvl7pPr>
            <a:lvl8pPr marL="3657600" lvl="7" indent="-228600" algn="l">
              <a:lnSpc>
                <a:spcPct val="100000"/>
              </a:lnSpc>
              <a:spcBef>
                <a:spcPts val="240"/>
              </a:spcBef>
              <a:spcAft>
                <a:spcPts val="0"/>
              </a:spcAft>
              <a:buClr>
                <a:schemeClr val="lt1"/>
              </a:buClr>
              <a:buSzPts val="1200"/>
              <a:buNone/>
              <a:defRPr sz="1200"/>
            </a:lvl8pPr>
            <a:lvl9pPr marL="4114800" lvl="8" indent="-228600" algn="l">
              <a:lnSpc>
                <a:spcPct val="100000"/>
              </a:lnSpc>
              <a:spcBef>
                <a:spcPts val="240"/>
              </a:spcBef>
              <a:spcAft>
                <a:spcPts val="0"/>
              </a:spcAft>
              <a:buClr>
                <a:schemeClr val="lt1"/>
              </a:buClr>
              <a:buSzPts val="1200"/>
              <a:buNone/>
              <a:defRPr sz="1200"/>
            </a:lvl9pPr>
          </a:lstStyle>
          <a:p>
            <a:endParaRPr/>
          </a:p>
        </p:txBody>
      </p:sp>
      <p:sp>
        <p:nvSpPr>
          <p:cNvPr id="694" name="Google Shape;694;p94"/>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95" name="Google Shape;695;p94"/>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96" name="Google Shape;696;p94"/>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97913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標題及直排文字" type="vertTx">
  <p:cSld name="標題及直排文字">
    <p:spTree>
      <p:nvGrpSpPr>
        <p:cNvPr id="1" name="Shape 697"/>
        <p:cNvGrpSpPr/>
        <p:nvPr/>
      </p:nvGrpSpPr>
      <p:grpSpPr>
        <a:xfrm>
          <a:off x="0" y="0"/>
          <a:ext cx="0" cy="0"/>
          <a:chOff x="0" y="0"/>
          <a:chExt cx="0" cy="0"/>
        </a:xfrm>
      </p:grpSpPr>
      <p:sp>
        <p:nvSpPr>
          <p:cNvPr id="698" name="Google Shape;698;p95"/>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9" name="Google Shape;699;p95"/>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b="1" i="0">
                <a:latin typeface="Segoe UI" panose="020B0502040204020203" pitchFamily="34" charset="0"/>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00" name="Google Shape;700;p95"/>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701" name="Google Shape;701;p95"/>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702" name="Google Shape;702;p95"/>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90500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直排標題及文字" type="vertTitleAndTx">
  <p:cSld name="直排標題及文字">
    <p:spTree>
      <p:nvGrpSpPr>
        <p:cNvPr id="1" name="Shape 703"/>
        <p:cNvGrpSpPr/>
        <p:nvPr/>
      </p:nvGrpSpPr>
      <p:grpSpPr>
        <a:xfrm>
          <a:off x="0" y="0"/>
          <a:ext cx="0" cy="0"/>
          <a:chOff x="0" y="0"/>
          <a:chExt cx="0" cy="0"/>
        </a:xfrm>
      </p:grpSpPr>
      <p:sp>
        <p:nvSpPr>
          <p:cNvPr id="704" name="Google Shape;704;p96"/>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5" name="Google Shape;705;p96"/>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b="1" i="0">
                <a:latin typeface="Segoe UI" panose="020B0502040204020203" pitchFamily="34" charset="0"/>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06" name="Google Shape;706;p96"/>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707" name="Google Shape;707;p96"/>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708" name="Google Shape;708;p96"/>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89478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F3E2BA4-D7EC-4274-BF66-5FA6AFD802A0}" type="datetimeFigureOut">
              <a:rPr lang="en-CA" smtClean="0"/>
              <a:t>2026-06-21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1931816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3E2BA4-D7EC-4274-BF66-5FA6AFD802A0}" type="datetimeFigureOut">
              <a:rPr lang="en-CA" smtClean="0"/>
              <a:t>2026-06-21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37744103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3E2BA4-D7EC-4274-BF66-5FA6AFD802A0}" type="datetimeFigureOut">
              <a:rPr lang="en-CA" smtClean="0"/>
              <a:t>2026-06-21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2385502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3E2BA4-D7EC-4274-BF66-5FA6AFD802A0}" type="datetimeFigureOut">
              <a:rPr lang="en-CA" smtClean="0"/>
              <a:t>2026-06-21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20360256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3E2BA4-D7EC-4274-BF66-5FA6AFD802A0}" type="datetimeFigureOut">
              <a:rPr lang="en-CA" smtClean="0"/>
              <a:t>2026-06-21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11043561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3E2BA4-D7EC-4274-BF66-5FA6AFD802A0}" type="datetimeFigureOut">
              <a:rPr lang="en-CA" smtClean="0"/>
              <a:t>2026-06-21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36755820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3E2BA4-D7EC-4274-BF66-5FA6AFD802A0}" type="datetimeFigureOut">
              <a:rPr lang="en-CA" smtClean="0"/>
              <a:t>2026-06-21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25898745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3E2BA4-D7EC-4274-BF66-5FA6AFD802A0}" type="datetimeFigureOut">
              <a:rPr lang="en-CA" smtClean="0"/>
              <a:t>2026-06-21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24609333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3E2BA4-D7EC-4274-BF66-5FA6AFD802A0}" type="datetimeFigureOut">
              <a:rPr lang="en-CA" smtClean="0"/>
              <a:t>2026-06-21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39727650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3E2BA4-D7EC-4274-BF66-5FA6AFD802A0}" type="datetimeFigureOut">
              <a:rPr lang="en-CA" smtClean="0"/>
              <a:t>2026-06-21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5534125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3E2BA4-D7EC-4274-BF66-5FA6AFD802A0}" type="datetimeFigureOut">
              <a:rPr lang="en-CA" smtClean="0"/>
              <a:t>2026-06-21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861DDD4-18F1-44DA-99EA-9066A8574085}" type="slidenum">
              <a:rPr lang="en-CA" smtClean="0"/>
              <a:t>‹#›</a:t>
            </a:fld>
            <a:endParaRPr lang="en-CA"/>
          </a:p>
        </p:txBody>
      </p:sp>
    </p:spTree>
    <p:extLst>
      <p:ext uri="{BB962C8B-B14F-4D97-AF65-F5344CB8AC3E}">
        <p14:creationId xmlns:p14="http://schemas.microsoft.com/office/powerpoint/2010/main" val="42656930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2"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3" name="Body Level One…"/>
          <p:cNvSpPr txBox="1">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1615158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1" name="Title Text"/>
          <p:cNvSpPr txBox="1">
            <a:spLocks noGrp="1"/>
          </p:cNvSpPr>
          <p:nvPr>
            <p:ph type="title"/>
          </p:nvPr>
        </p:nvSpPr>
        <p:spPr>
          <a:prstGeom prst="rect">
            <a:avLst/>
          </a:prstGeom>
        </p:spPr>
        <p:txBody>
          <a:bodyPr/>
          <a:lstStyle/>
          <a:p>
            <a:r>
              <a:t>Title Text</a:t>
            </a:r>
          </a:p>
        </p:txBody>
      </p:sp>
      <p:sp>
        <p:nvSpPr>
          <p:cNvPr id="2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43943648"/>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1" name="Body Level One…"/>
          <p:cNvSpPr txBox="1">
            <a:spLocks noGrp="1"/>
          </p:cNvSpPr>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6406104"/>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9" name="Title Text"/>
          <p:cNvSpPr txBox="1">
            <a:spLocks noGrp="1"/>
          </p:cNvSpPr>
          <p:nvPr>
            <p:ph type="title"/>
          </p:nvPr>
        </p:nvSpPr>
        <p:spPr>
          <a:prstGeom prst="rect">
            <a:avLst/>
          </a:prstGeom>
        </p:spPr>
        <p:txBody>
          <a:bodyPr/>
          <a:lstStyle/>
          <a:p>
            <a:r>
              <a:t>Title Text</a:t>
            </a:r>
          </a:p>
        </p:txBody>
      </p:sp>
      <p:sp>
        <p:nvSpPr>
          <p:cNvPr id="40"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33416466"/>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8"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9" name="Body Level One…"/>
          <p:cNvSpPr txBox="1">
            <a:spLocks noGrp="1"/>
          </p:cNvSpPr>
          <p:nvPr>
            <p:ph type="body" sz="quarter" idx="1"/>
          </p:nvPr>
        </p:nvSpPr>
        <p:spPr>
          <a:xfrm>
            <a:off x="839787" y="1681163"/>
            <a:ext cx="5157790" cy="823914"/>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0"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26642477"/>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51354421"/>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66"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67" name="Body Level One…"/>
          <p:cNvSpPr txBox="1">
            <a:spLocks noGrp="1"/>
          </p:cNvSpPr>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68"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75901372"/>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76"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77" name="Picture Placeholder 2"/>
          <p:cNvSpPr>
            <a:spLocks noGrp="1"/>
          </p:cNvSpPr>
          <p:nvPr>
            <p:ph type="pic" sz="half" idx="21"/>
          </p:nvPr>
        </p:nvSpPr>
        <p:spPr>
          <a:xfrm>
            <a:off x="5183187" y="987425"/>
            <a:ext cx="6172202" cy="4873625"/>
          </a:xfrm>
          <a:prstGeom prst="rect">
            <a:avLst/>
          </a:prstGeom>
        </p:spPr>
        <p:txBody>
          <a:bodyPr lIns="91439" tIns="45719" rIns="91439" bIns="45719">
            <a:noAutofit/>
          </a:bodyPr>
          <a:lstStyle/>
          <a:p>
            <a:endParaRPr/>
          </a:p>
        </p:txBody>
      </p:sp>
      <p:sp>
        <p:nvSpPr>
          <p:cNvPr id="78" name="Body Level One…"/>
          <p:cNvSpPr txBox="1">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94942004"/>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Title and two columns">
    <p:spTree>
      <p:nvGrpSpPr>
        <p:cNvPr id="1" name=""/>
        <p:cNvGrpSpPr/>
        <p:nvPr/>
      </p:nvGrpSpPr>
      <p:grpSpPr>
        <a:xfrm>
          <a:off x="0" y="0"/>
          <a:ext cx="0" cy="0"/>
          <a:chOff x="0" y="0"/>
          <a:chExt cx="0" cy="0"/>
        </a:xfrm>
      </p:grpSpPr>
      <p:sp>
        <p:nvSpPr>
          <p:cNvPr id="86" name="Title Text"/>
          <p:cNvSpPr txBox="1">
            <a:spLocks noGrp="1"/>
          </p:cNvSpPr>
          <p:nvPr>
            <p:ph type="title"/>
          </p:nvPr>
        </p:nvSpPr>
        <p:spPr>
          <a:xfrm>
            <a:off x="415600" y="593366"/>
            <a:ext cx="11360802" cy="763602"/>
          </a:xfrm>
          <a:prstGeom prst="rect">
            <a:avLst/>
          </a:prstGeom>
        </p:spPr>
        <p:txBody>
          <a:bodyPr lIns="91423" tIns="91423" rIns="91423" bIns="91423" anchor="t"/>
          <a:lstStyle/>
          <a:p>
            <a:r>
              <a:t>Title Text</a:t>
            </a:r>
          </a:p>
        </p:txBody>
      </p:sp>
      <p:sp>
        <p:nvSpPr>
          <p:cNvPr id="87" name="Body Level One…"/>
          <p:cNvSpPr txBox="1">
            <a:spLocks noGrp="1"/>
          </p:cNvSpPr>
          <p:nvPr>
            <p:ph type="body" sz="half" idx="1"/>
          </p:nvPr>
        </p:nvSpPr>
        <p:spPr>
          <a:xfrm>
            <a:off x="415600" y="1536633"/>
            <a:ext cx="5333201" cy="4555200"/>
          </a:xfrm>
          <a:prstGeom prst="rect">
            <a:avLst/>
          </a:prstGeom>
        </p:spPr>
        <p:txBody>
          <a:bodyPr lIns="91423" tIns="91423" rIns="91423" bIns="91423"/>
          <a:lstStyle>
            <a:lvl1pPr marL="609584" indent="-423321">
              <a:spcBef>
                <a:spcPts val="0"/>
              </a:spcBef>
              <a:buSzPts val="1800"/>
              <a:buChar char="●"/>
              <a:defRPr sz="1800"/>
            </a:lvl1pPr>
            <a:lvl2pPr marL="1269968" indent="-457187">
              <a:spcBef>
                <a:spcPts val="0"/>
              </a:spcBef>
              <a:buSzPts val="1800"/>
              <a:buChar char="○"/>
              <a:defRPr sz="1800"/>
            </a:lvl2pPr>
            <a:lvl3pPr marL="1879551" indent="-457187">
              <a:spcBef>
                <a:spcPts val="0"/>
              </a:spcBef>
              <a:buSzPts val="1800"/>
              <a:buChar char="■"/>
              <a:defRPr sz="1800"/>
            </a:lvl3pPr>
            <a:lvl4pPr marL="2489137" indent="-457187">
              <a:spcBef>
                <a:spcPts val="0"/>
              </a:spcBef>
              <a:buSzPts val="1800"/>
              <a:buChar char="●"/>
              <a:defRPr sz="1800"/>
            </a:lvl4pPr>
            <a:lvl5pPr marL="3098721" indent="-457187">
              <a:spcBef>
                <a:spcPts val="0"/>
              </a:spcBef>
              <a:buSzPts val="1800"/>
              <a:buChar char="○"/>
              <a:defRPr sz="1800"/>
            </a:lvl5pPr>
          </a:lstStyle>
          <a:p>
            <a:r>
              <a:t>Body Level One</a:t>
            </a:r>
          </a:p>
          <a:p>
            <a:pPr lvl="1"/>
            <a:r>
              <a:t>Body Level Two</a:t>
            </a:r>
          </a:p>
          <a:p>
            <a:pPr lvl="2"/>
            <a:r>
              <a:t>Body Level Three</a:t>
            </a:r>
          </a:p>
          <a:p>
            <a:pPr lvl="3"/>
            <a:r>
              <a:t>Body Level Four</a:t>
            </a:r>
          </a:p>
          <a:p>
            <a:pPr lvl="4"/>
            <a:r>
              <a:t>Body Level Five</a:t>
            </a:r>
          </a:p>
        </p:txBody>
      </p:sp>
      <p:sp>
        <p:nvSpPr>
          <p:cNvPr id="88" name="Google Shape;23;p5"/>
          <p:cNvSpPr txBox="1">
            <a:spLocks noGrp="1"/>
          </p:cNvSpPr>
          <p:nvPr>
            <p:ph type="body" sz="half" idx="21"/>
          </p:nvPr>
        </p:nvSpPr>
        <p:spPr>
          <a:xfrm>
            <a:off x="6443200" y="1536631"/>
            <a:ext cx="5333201" cy="4555204"/>
          </a:xfrm>
          <a:prstGeom prst="rect">
            <a:avLst/>
          </a:prstGeom>
        </p:spPr>
        <p:txBody>
          <a:bodyPr lIns="91423" tIns="91423" rIns="91423" bIns="91423"/>
          <a:lstStyle/>
          <a:p>
            <a:endParaRPr/>
          </a:p>
        </p:txBody>
      </p:sp>
      <p:sp>
        <p:nvSpPr>
          <p:cNvPr id="89" name="Slide Number"/>
          <p:cNvSpPr txBox="1">
            <a:spLocks noGrp="1"/>
          </p:cNvSpPr>
          <p:nvPr>
            <p:ph type="sldNum" sz="quarter" idx="2"/>
          </p:nvPr>
        </p:nvSpPr>
        <p:spPr>
          <a:xfrm>
            <a:off x="11663149" y="6299698"/>
            <a:ext cx="365064" cy="360649"/>
          </a:xfrm>
          <a:prstGeom prst="rect">
            <a:avLst/>
          </a:prstGeom>
        </p:spPr>
        <p:txBody>
          <a:bodyPr lIns="91423" tIns="91423" rIns="91423" bIns="91423">
            <a:normAutofit/>
          </a:bodyPr>
          <a:lstStyle/>
          <a:p>
            <a:fld id="{86CB4B4D-7CA3-9044-876B-883B54F8677D}" type="slidenum">
              <a:t>‹#›</a:t>
            </a:fld>
            <a:endParaRPr/>
          </a:p>
        </p:txBody>
      </p:sp>
    </p:spTree>
    <p:extLst>
      <p:ext uri="{BB962C8B-B14F-4D97-AF65-F5344CB8AC3E}">
        <p14:creationId xmlns:p14="http://schemas.microsoft.com/office/powerpoint/2010/main" val="1109913444"/>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96" name="Slide Number"/>
          <p:cNvSpPr txBox="1">
            <a:spLocks noGrp="1"/>
          </p:cNvSpPr>
          <p:nvPr>
            <p:ph type="sldNum" sz="quarter" idx="2"/>
          </p:nvPr>
        </p:nvSpPr>
        <p:spPr>
          <a:xfrm>
            <a:off x="8463946" y="6221731"/>
            <a:ext cx="273654" cy="269239"/>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29545168"/>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103" name="Slide Number"/>
          <p:cNvSpPr txBox="1">
            <a:spLocks noGrp="1"/>
          </p:cNvSpPr>
          <p:nvPr>
            <p:ph type="sldNum" sz="quarter" idx="2"/>
          </p:nvPr>
        </p:nvSpPr>
        <p:spPr>
          <a:xfrm>
            <a:off x="8463946" y="6221731"/>
            <a:ext cx="273654" cy="269239"/>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0444714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4_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xfrm>
            <a:off x="8463946" y="6221731"/>
            <a:ext cx="273654" cy="269239"/>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26796232"/>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5_Blank">
    <p:spTree>
      <p:nvGrpSpPr>
        <p:cNvPr id="1" name=""/>
        <p:cNvGrpSpPr/>
        <p:nvPr/>
      </p:nvGrpSpPr>
      <p:grpSpPr>
        <a:xfrm>
          <a:off x="0" y="0"/>
          <a:ext cx="0" cy="0"/>
          <a:chOff x="0" y="0"/>
          <a:chExt cx="0" cy="0"/>
        </a:xfrm>
      </p:grpSpPr>
      <p:sp>
        <p:nvSpPr>
          <p:cNvPr id="117" name="Slide Number"/>
          <p:cNvSpPr txBox="1">
            <a:spLocks noGrp="1"/>
          </p:cNvSpPr>
          <p:nvPr>
            <p:ph type="sldNum" sz="quarter" idx="2"/>
          </p:nvPr>
        </p:nvSpPr>
        <p:spPr>
          <a:xfrm>
            <a:off x="8463946" y="6221731"/>
            <a:ext cx="273654" cy="269239"/>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90627927"/>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24" name="Google Shape;10;p12"/>
          <p:cNvSpPr txBox="1"/>
          <p:nvPr/>
        </p:nvSpPr>
        <p:spPr>
          <a:xfrm>
            <a:off x="497787" y="452063"/>
            <a:ext cx="4120956" cy="2769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a:defRPr sz="1200" b="1">
                <a:solidFill>
                  <a:srgbClr val="7F7F7F"/>
                </a:solidFill>
                <a:latin typeface="Arial"/>
                <a:ea typeface="Arial"/>
                <a:cs typeface="Arial"/>
                <a:sym typeface="Arial"/>
              </a:defRPr>
            </a:pPr>
            <a:r>
              <a:rPr b="1" i="0">
                <a:latin typeface="Segoe UI" panose="020B0502040204020203" pitchFamily="34" charset="0"/>
              </a:rPr>
              <a:t>NYMAC</a:t>
            </a:r>
            <a:r>
              <a:rPr b="1" i="0">
                <a:solidFill>
                  <a:srgbClr val="BFBFBF"/>
                </a:solidFill>
                <a:latin typeface="Segoe UI" panose="020B0502040204020203" pitchFamily="34" charset="0"/>
              </a:rPr>
              <a:t> | English Congregation</a:t>
            </a:r>
          </a:p>
        </p:txBody>
      </p:sp>
      <p:sp>
        <p:nvSpPr>
          <p:cNvPr id="125" name="Slide Number"/>
          <p:cNvSpPr txBox="1">
            <a:spLocks noGrp="1"/>
          </p:cNvSpPr>
          <p:nvPr>
            <p:ph type="sldNum" sz="quarter" idx="2"/>
          </p:nvPr>
        </p:nvSpPr>
        <p:spPr>
          <a:xfrm>
            <a:off x="8463946" y="6221731"/>
            <a:ext cx="273654" cy="269239"/>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92428580"/>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sp>
        <p:nvSpPr>
          <p:cNvPr id="132" name="Title Text"/>
          <p:cNvSpPr txBox="1">
            <a:spLocks noGrp="1"/>
          </p:cNvSpPr>
          <p:nvPr>
            <p:ph type="title"/>
          </p:nvPr>
        </p:nvSpPr>
        <p:spPr>
          <a:xfrm>
            <a:off x="1524000" y="1122362"/>
            <a:ext cx="9144000" cy="2387601"/>
          </a:xfrm>
          <a:prstGeom prst="rect">
            <a:avLst/>
          </a:prstGeom>
        </p:spPr>
        <p:txBody>
          <a:bodyPr anchor="b"/>
          <a:lstStyle>
            <a:lvl1pPr algn="ctr">
              <a:defRPr sz="6000" b="1" i="0">
                <a:latin typeface="Segoe UI" panose="020B0502040204020203" pitchFamily="34" charset="0"/>
                <a:ea typeface="Segoe UI" panose="020B0502040204020203" pitchFamily="34" charset="0"/>
                <a:cs typeface="Segoe UI" panose="020B0502040204020203" pitchFamily="34" charset="0"/>
                <a:sym typeface="Aptos Display"/>
              </a:defRPr>
            </a:lvl1pPr>
          </a:lstStyle>
          <a:p>
            <a:r>
              <a:t>Title Text</a:t>
            </a:r>
          </a:p>
        </p:txBody>
      </p:sp>
      <p:sp>
        <p:nvSpPr>
          <p:cNvPr id="133" name="Body Level One…"/>
          <p:cNvSpPr txBox="1">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b="1" i="0">
                <a:latin typeface="Segoe UI" panose="020B0502040204020203" pitchFamily="34" charset="0"/>
                <a:ea typeface="+mn-ea"/>
                <a:cs typeface="+mn-cs"/>
                <a:sym typeface="Aptos"/>
              </a:defRPr>
            </a:lvl1pPr>
            <a:lvl2pPr marL="0" indent="0" algn="ctr">
              <a:buSzTx/>
              <a:buFontTx/>
              <a:buNone/>
              <a:defRPr sz="2400" b="1" i="0">
                <a:latin typeface="Segoe UI" panose="020B0502040204020203" pitchFamily="34" charset="0"/>
                <a:ea typeface="+mn-ea"/>
                <a:cs typeface="+mn-cs"/>
                <a:sym typeface="Aptos"/>
              </a:defRPr>
            </a:lvl2pPr>
            <a:lvl3pPr marL="0" indent="0" algn="ctr">
              <a:buSzTx/>
              <a:buFontTx/>
              <a:buNone/>
              <a:defRPr sz="2400" b="1" i="0">
                <a:latin typeface="Segoe UI" panose="020B0502040204020203" pitchFamily="34" charset="0"/>
                <a:ea typeface="+mn-ea"/>
                <a:cs typeface="+mn-cs"/>
                <a:sym typeface="Aptos"/>
              </a:defRPr>
            </a:lvl3pPr>
            <a:lvl4pPr marL="0" indent="0" algn="ctr">
              <a:buSzTx/>
              <a:buFontTx/>
              <a:buNone/>
              <a:defRPr sz="2400" b="1" i="0">
                <a:latin typeface="Segoe UI" panose="020B0502040204020203" pitchFamily="34" charset="0"/>
                <a:ea typeface="+mn-ea"/>
                <a:cs typeface="+mn-cs"/>
                <a:sym typeface="Aptos"/>
              </a:defRPr>
            </a:lvl4pPr>
            <a:lvl5pPr marL="0" indent="0" algn="ctr">
              <a:buSzTx/>
              <a:buFontTx/>
              <a:buNone/>
              <a:defRPr sz="2400" b="1" i="0">
                <a:latin typeface="Segoe UI" panose="020B0502040204020203" pitchFamily="34" charset="0"/>
                <a:ea typeface="+mn-ea"/>
                <a:cs typeface="+mn-cs"/>
                <a:sym typeface="Aptos"/>
              </a:defRPr>
            </a:lvl5pPr>
          </a:lstStyle>
          <a:p>
            <a:r>
              <a:t>Body Level One</a:t>
            </a:r>
          </a:p>
          <a:p>
            <a:pPr lvl="1"/>
            <a:r>
              <a:t>Body Level Two</a:t>
            </a:r>
          </a:p>
          <a:p>
            <a:pPr lvl="2"/>
            <a:r>
              <a:t>Body Level Three</a:t>
            </a:r>
          </a:p>
          <a:p>
            <a:pPr lvl="3"/>
            <a:r>
              <a:t>Body Level Four</a:t>
            </a:r>
          </a:p>
          <a:p>
            <a:pPr lvl="4"/>
            <a:r>
              <a:t>Body Level Five</a:t>
            </a:r>
          </a:p>
        </p:txBody>
      </p:sp>
      <p:sp>
        <p:nvSpPr>
          <p:cNvPr id="134" name="Slide Number"/>
          <p:cNvSpPr txBox="1">
            <a:spLocks noGrp="1"/>
          </p:cNvSpPr>
          <p:nvPr>
            <p:ph type="sldNum" sz="quarter" idx="2"/>
          </p:nvPr>
        </p:nvSpPr>
        <p:spPr>
          <a:xfrm>
            <a:off x="11064302" y="6400415"/>
            <a:ext cx="289499" cy="276995"/>
          </a:xfrm>
          <a:prstGeom prst="rect">
            <a:avLst/>
          </a:prstGeom>
        </p:spPr>
        <p:txBody>
          <a:bodyPr/>
          <a:lstStyle>
            <a:lvl1pPr>
              <a:defRPr b="1" i="0">
                <a:solidFill>
                  <a:srgbClr val="757575"/>
                </a:solidFill>
                <a:latin typeface="Segoe UI" panose="020B0502040204020203" pitchFamily="34" charset="0"/>
                <a:ea typeface="+mn-ea"/>
                <a:cs typeface="+mn-cs"/>
                <a:sym typeface="Aptos"/>
              </a:defRPr>
            </a:lvl1pPr>
          </a:lstStyle>
          <a:p>
            <a:fld id="{86CB4B4D-7CA3-9044-876B-883B54F8677D}" type="slidenum">
              <a:rPr lang="en-CA" smtClean="0"/>
              <a:pPr/>
              <a:t>‹#›</a:t>
            </a:fld>
            <a:endParaRPr lang="en-CA"/>
          </a:p>
        </p:txBody>
      </p:sp>
    </p:spTree>
    <p:extLst>
      <p:ext uri="{BB962C8B-B14F-4D97-AF65-F5344CB8AC3E}">
        <p14:creationId xmlns:p14="http://schemas.microsoft.com/office/powerpoint/2010/main" val="2795180795"/>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3_Blank">
    <p:spTree>
      <p:nvGrpSpPr>
        <p:cNvPr id="1" name=""/>
        <p:cNvGrpSpPr/>
        <p:nvPr/>
      </p:nvGrpSpPr>
      <p:grpSpPr>
        <a:xfrm>
          <a:off x="0" y="0"/>
          <a:ext cx="0" cy="0"/>
          <a:chOff x="0" y="0"/>
          <a:chExt cx="0" cy="0"/>
        </a:xfrm>
      </p:grpSpPr>
      <p:sp>
        <p:nvSpPr>
          <p:cNvPr id="141" name="TextBox 7"/>
          <p:cNvSpPr txBox="1"/>
          <p:nvPr/>
        </p:nvSpPr>
        <p:spPr>
          <a:xfrm>
            <a:off x="497783" y="452063"/>
            <a:ext cx="4120965"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200" b="1">
                <a:solidFill>
                  <a:srgbClr val="808080"/>
                </a:solidFill>
                <a:latin typeface="Avenir Next LT Pro"/>
                <a:ea typeface="Avenir Next LT Pro"/>
                <a:cs typeface="Avenir Next LT Pro"/>
                <a:sym typeface="Avenir Next LT Pro"/>
              </a:defRPr>
            </a:pPr>
            <a:r>
              <a:rPr b="1" i="0">
                <a:latin typeface="Segoe UI" panose="020B0502040204020203" pitchFamily="34" charset="0"/>
              </a:rPr>
              <a:t>NYMAC</a:t>
            </a:r>
            <a:r>
              <a:rPr b="1" i="0">
                <a:solidFill>
                  <a:srgbClr val="BFBFBF"/>
                </a:solidFill>
                <a:latin typeface="Segoe UI" panose="020B0502040204020203" pitchFamily="34" charset="0"/>
              </a:rPr>
              <a:t> | English Worship</a:t>
            </a:r>
          </a:p>
        </p:txBody>
      </p:sp>
      <p:sp>
        <p:nvSpPr>
          <p:cNvPr id="142" name="Slide Number"/>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3769007"/>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x">
  <p:cSld name="6_Blank">
    <p:spTree>
      <p:nvGrpSpPr>
        <p:cNvPr id="1" name=""/>
        <p:cNvGrpSpPr/>
        <p:nvPr/>
      </p:nvGrpSpPr>
      <p:grpSpPr>
        <a:xfrm>
          <a:off x="0" y="0"/>
          <a:ext cx="0" cy="0"/>
          <a:chOff x="0" y="0"/>
          <a:chExt cx="0" cy="0"/>
        </a:xfrm>
      </p:grpSpPr>
      <p:sp>
        <p:nvSpPr>
          <p:cNvPr id="149" name="TextBox 7"/>
          <p:cNvSpPr txBox="1"/>
          <p:nvPr/>
        </p:nvSpPr>
        <p:spPr>
          <a:xfrm>
            <a:off x="497783" y="452063"/>
            <a:ext cx="4120965"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200" b="1">
                <a:solidFill>
                  <a:srgbClr val="808080"/>
                </a:solidFill>
                <a:latin typeface="Avenir Next LT Pro"/>
                <a:ea typeface="Avenir Next LT Pro"/>
                <a:cs typeface="Avenir Next LT Pro"/>
                <a:sym typeface="Avenir Next LT Pro"/>
              </a:defRPr>
            </a:pPr>
            <a:r>
              <a:rPr b="1" i="0">
                <a:latin typeface="Segoe UI" panose="020B0502040204020203" pitchFamily="34" charset="0"/>
              </a:rPr>
              <a:t>NYMAC</a:t>
            </a:r>
            <a:r>
              <a:rPr b="1" i="0">
                <a:solidFill>
                  <a:srgbClr val="BFBFBF"/>
                </a:solidFill>
                <a:latin typeface="Segoe UI" panose="020B0502040204020203" pitchFamily="34" charset="0"/>
              </a:rPr>
              <a:t> | English Worship</a:t>
            </a:r>
          </a:p>
        </p:txBody>
      </p:sp>
      <p:sp>
        <p:nvSpPr>
          <p:cNvPr id="150" name="Slide Number"/>
          <p:cNvSpPr txBox="1">
            <a:spLocks noGrp="1"/>
          </p:cNvSpPr>
          <p:nvPr>
            <p:ph type="sldNum" sz="quarter" idx="2"/>
          </p:nvPr>
        </p:nvSpPr>
        <p:spPr>
          <a:xfrm>
            <a:off x="5892800" y="6172200"/>
            <a:ext cx="388887" cy="369330"/>
          </a:xfrm>
          <a:prstGeom prst="rect">
            <a:avLst/>
          </a:prstGeom>
        </p:spPr>
        <p:txBody>
          <a:bodyPr lIns="45719" tIns="45719" rIns="45719" bIns="45719" anchor="t"/>
          <a:lstStyle>
            <a:lvl1pPr algn="l">
              <a:defRPr sz="1800" b="1" i="0">
                <a:solidFill>
                  <a:srgbClr val="000000"/>
                </a:solidFill>
                <a:latin typeface="Segoe UI" panose="020B0502040204020203" pitchFamily="34" charset="0"/>
                <a:ea typeface="Calibri"/>
                <a:cs typeface="Calibri"/>
                <a:sym typeface="Calibri"/>
              </a:defRPr>
            </a:lvl1pPr>
          </a:lstStyle>
          <a:p>
            <a:fld id="{86CB4B4D-7CA3-9044-876B-883B54F8677D}" type="slidenum">
              <a:rPr lang="en-CA" smtClean="0"/>
              <a:pPr/>
              <a:t>‹#›</a:t>
            </a:fld>
            <a:endParaRPr lang="en-CA"/>
          </a:p>
        </p:txBody>
      </p:sp>
    </p:spTree>
    <p:extLst>
      <p:ext uri="{BB962C8B-B14F-4D97-AF65-F5344CB8AC3E}">
        <p14:creationId xmlns:p14="http://schemas.microsoft.com/office/powerpoint/2010/main" val="4252355614"/>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標題及物件" type="obj">
  <p:cSld name="標題及物件">
    <p:spTree>
      <p:nvGrpSpPr>
        <p:cNvPr id="1" name="Shape 640"/>
        <p:cNvGrpSpPr/>
        <p:nvPr/>
      </p:nvGrpSpPr>
      <p:grpSpPr>
        <a:xfrm>
          <a:off x="0" y="0"/>
          <a:ext cx="0" cy="0"/>
          <a:chOff x="0" y="0"/>
          <a:chExt cx="0" cy="0"/>
        </a:xfrm>
      </p:grpSpPr>
      <p:sp>
        <p:nvSpPr>
          <p:cNvPr id="641" name="Google Shape;641;p76"/>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b="1" i="0">
                <a:latin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2" name="Google Shape;642;p76"/>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b="1" i="0">
                <a:latin typeface="Segoe UI" panose="020B0502040204020203" pitchFamily="34" charset="0"/>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643" name="Google Shape;643;p76"/>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44" name="Google Shape;644;p76"/>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400"/>
              <a:buFont typeface="Calibri"/>
              <a:buNone/>
              <a:defRPr/>
            </a:lvl1pPr>
            <a:lvl2pPr lvl="1" algn="l">
              <a:lnSpc>
                <a:spcPct val="100000"/>
              </a:lnSpc>
              <a:spcBef>
                <a:spcPts val="0"/>
              </a:spcBef>
              <a:spcAft>
                <a:spcPts val="0"/>
              </a:spcAft>
              <a:buClr>
                <a:schemeClr val="lt1"/>
              </a:buClr>
              <a:buSzPts val="1400"/>
              <a:buFont typeface="Calibri"/>
              <a:buNone/>
              <a:defRPr/>
            </a:lvl2pPr>
            <a:lvl3pPr lvl="2" algn="l">
              <a:lnSpc>
                <a:spcPct val="100000"/>
              </a:lnSpc>
              <a:spcBef>
                <a:spcPts val="0"/>
              </a:spcBef>
              <a:spcAft>
                <a:spcPts val="0"/>
              </a:spcAft>
              <a:buClr>
                <a:schemeClr val="lt1"/>
              </a:buClr>
              <a:buSzPts val="1400"/>
              <a:buFont typeface="Calibri"/>
              <a:buNone/>
              <a:defRPr/>
            </a:lvl3pPr>
            <a:lvl4pPr lvl="3" algn="l">
              <a:lnSpc>
                <a:spcPct val="100000"/>
              </a:lnSpc>
              <a:spcBef>
                <a:spcPts val="0"/>
              </a:spcBef>
              <a:spcAft>
                <a:spcPts val="0"/>
              </a:spcAft>
              <a:buClr>
                <a:schemeClr val="lt1"/>
              </a:buClr>
              <a:buSzPts val="1400"/>
              <a:buFont typeface="Calibri"/>
              <a:buNone/>
              <a:defRPr/>
            </a:lvl4pPr>
            <a:lvl5pPr lvl="4" algn="l">
              <a:lnSpc>
                <a:spcPct val="100000"/>
              </a:lnSpc>
              <a:spcBef>
                <a:spcPts val="0"/>
              </a:spcBef>
              <a:spcAft>
                <a:spcPts val="0"/>
              </a:spcAft>
              <a:buClr>
                <a:schemeClr val="lt1"/>
              </a:buClr>
              <a:buSzPts val="1400"/>
              <a:buFont typeface="Calibri"/>
              <a:buNone/>
              <a:defRPr/>
            </a:lvl5pPr>
            <a:lvl6pPr lvl="5" algn="l">
              <a:lnSpc>
                <a:spcPct val="100000"/>
              </a:lnSpc>
              <a:spcBef>
                <a:spcPts val="0"/>
              </a:spcBef>
              <a:spcAft>
                <a:spcPts val="0"/>
              </a:spcAft>
              <a:buClr>
                <a:schemeClr val="lt1"/>
              </a:buClr>
              <a:buSzPts val="1400"/>
              <a:buFont typeface="Calibri"/>
              <a:buNone/>
              <a:defRPr/>
            </a:lvl6pPr>
            <a:lvl7pPr lvl="6" algn="l">
              <a:lnSpc>
                <a:spcPct val="100000"/>
              </a:lnSpc>
              <a:spcBef>
                <a:spcPts val="0"/>
              </a:spcBef>
              <a:spcAft>
                <a:spcPts val="0"/>
              </a:spcAft>
              <a:buClr>
                <a:schemeClr val="lt1"/>
              </a:buClr>
              <a:buSzPts val="1400"/>
              <a:buFont typeface="Calibri"/>
              <a:buNone/>
              <a:defRPr/>
            </a:lvl7pPr>
            <a:lvl8pPr lvl="7" algn="l">
              <a:lnSpc>
                <a:spcPct val="100000"/>
              </a:lnSpc>
              <a:spcBef>
                <a:spcPts val="0"/>
              </a:spcBef>
              <a:spcAft>
                <a:spcPts val="0"/>
              </a:spcAft>
              <a:buClr>
                <a:schemeClr val="lt1"/>
              </a:buClr>
              <a:buSzPts val="1400"/>
              <a:buFont typeface="Calibri"/>
              <a:buNone/>
              <a:defRPr/>
            </a:lvl8pPr>
            <a:lvl9pPr lvl="8" algn="l">
              <a:lnSpc>
                <a:spcPct val="100000"/>
              </a:lnSpc>
              <a:spcBef>
                <a:spcPts val="0"/>
              </a:spcBef>
              <a:spcAft>
                <a:spcPts val="0"/>
              </a:spcAft>
              <a:buClr>
                <a:schemeClr val="lt1"/>
              </a:buClr>
              <a:buSzPts val="1400"/>
              <a:buFont typeface="Calibri"/>
              <a:buNone/>
              <a:defRPr/>
            </a:lvl9pPr>
          </a:lstStyle>
          <a:p>
            <a:endParaRPr lang="en-CA"/>
          </a:p>
        </p:txBody>
      </p:sp>
      <p:sp>
        <p:nvSpPr>
          <p:cNvPr id="645" name="Google Shape;645;p76"/>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675228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D894E-5043-1536-618B-C919AF265C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B680A38-17BA-A81E-E54C-014E4F2EDC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519558-D484-360F-25F8-849A109BA9D1}"/>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5" name="Footer Placeholder 4">
            <a:extLst>
              <a:ext uri="{FF2B5EF4-FFF2-40B4-BE49-F238E27FC236}">
                <a16:creationId xmlns:a16="http://schemas.microsoft.com/office/drawing/2014/main" id="{022972EB-08D1-4621-A7D0-C5D6923DFFA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6B8601-300E-6E2A-EEDC-3D7F57074B63}"/>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41785459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E69BD-9499-DA03-B19C-71852F963AD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CCCB55A-427C-F1AB-09C3-A4E46066FB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A8B1F03-62D3-D005-61BE-1137F59AFDDE}"/>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5" name="Footer Placeholder 4">
            <a:extLst>
              <a:ext uri="{FF2B5EF4-FFF2-40B4-BE49-F238E27FC236}">
                <a16:creationId xmlns:a16="http://schemas.microsoft.com/office/drawing/2014/main" id="{87FE8478-FC1F-3815-AB5D-EBEF54E4F9E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E476F9E-08B3-00E3-8097-0E31A2CAD787}"/>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22724146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E90E2-6604-997E-58B1-E052E82750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356CF926-CE9B-A06D-4056-0593E66590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DD32BB-338F-F911-248B-D5EE018D7348}"/>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5" name="Footer Placeholder 4">
            <a:extLst>
              <a:ext uri="{FF2B5EF4-FFF2-40B4-BE49-F238E27FC236}">
                <a16:creationId xmlns:a16="http://schemas.microsoft.com/office/drawing/2014/main" id="{52C0A735-3270-3968-DACA-8FCB25C4ED7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D827A4E-19A6-8EAE-9B57-F8E1B286DFCF}"/>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32126636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46C8-AF05-8911-4C84-CF01D021768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694BD4F-23F8-E1BF-9B86-20F78263EB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9D645621-DF70-36EA-F7B0-3CFEE335D2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7B09414-4C4F-130E-36D7-1D915033DB49}"/>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6" name="Footer Placeholder 5">
            <a:extLst>
              <a:ext uri="{FF2B5EF4-FFF2-40B4-BE49-F238E27FC236}">
                <a16:creationId xmlns:a16="http://schemas.microsoft.com/office/drawing/2014/main" id="{FC4B42B0-AD62-EE08-F0F5-F555DEC1175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805699C-7726-5278-5C36-302721ED920D}"/>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21409561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960AB-657E-8978-FA58-403049C53BC8}"/>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2CFD451-BF47-AF26-4FAF-BDCA960834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3DFE72-A6F5-2362-1F9F-CBA54AF15D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4E9F4606-21E4-9652-7156-E6731F4DC5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27A0DB-746F-5EF0-CF4B-561878D90F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3E52E09-FB77-0BFE-F3D0-ED900345579C}"/>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8" name="Footer Placeholder 7">
            <a:extLst>
              <a:ext uri="{FF2B5EF4-FFF2-40B4-BE49-F238E27FC236}">
                <a16:creationId xmlns:a16="http://schemas.microsoft.com/office/drawing/2014/main" id="{331920C1-7A13-7903-41FE-50CACBE1F6B5}"/>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10FAE471-DBC2-737D-98F7-85407428CF19}"/>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41326802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C6F7-443C-2161-B67E-A8D8AEFF074B}"/>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D74E7FE3-1A04-E084-BE1D-A8307FC31A06}"/>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4" name="Footer Placeholder 3">
            <a:extLst>
              <a:ext uri="{FF2B5EF4-FFF2-40B4-BE49-F238E27FC236}">
                <a16:creationId xmlns:a16="http://schemas.microsoft.com/office/drawing/2014/main" id="{79A0C421-76B0-21DA-C1C0-438A4673E0FF}"/>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46B57724-C75E-D463-FF7F-668225A0184F}"/>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239036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B68E01-42D1-C007-78D6-2AC8A7655C31}"/>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3" name="Footer Placeholder 2">
            <a:extLst>
              <a:ext uri="{FF2B5EF4-FFF2-40B4-BE49-F238E27FC236}">
                <a16:creationId xmlns:a16="http://schemas.microsoft.com/office/drawing/2014/main" id="{EEF99C0F-BF23-B3EB-DFD8-A3C76A0157E7}"/>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4ACC9EB-AD8E-DC72-F15F-32B1073EE599}"/>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22426739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CA7E6-6F1A-C422-D026-A3A9792232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D8843DDE-5C81-48A9-6827-560A7D09A3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2BD5AE73-5B45-8F06-F06A-C79AEA1E8A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01E964-9FC6-65F2-23D8-D4C50FB6D259}"/>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6" name="Footer Placeholder 5">
            <a:extLst>
              <a:ext uri="{FF2B5EF4-FFF2-40B4-BE49-F238E27FC236}">
                <a16:creationId xmlns:a16="http://schemas.microsoft.com/office/drawing/2014/main" id="{816226F9-BDFE-1099-1006-E5F087F15A9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646AF3A-CC6F-D609-0F2D-05F3146E86D9}"/>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16452103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FD203-6754-B01C-7C6E-C4B2C61338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CD105400-E6BE-FBEB-0032-53B959EF5E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90B346E7-FB07-1D9C-3444-B6886A23CE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DB6DE6-4F90-8A37-E28C-0A8E9C182E2D}"/>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6" name="Footer Placeholder 5">
            <a:extLst>
              <a:ext uri="{FF2B5EF4-FFF2-40B4-BE49-F238E27FC236}">
                <a16:creationId xmlns:a16="http://schemas.microsoft.com/office/drawing/2014/main" id="{75038468-D0F6-ECAA-E1A7-6DD613751C1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864EAE0-F4E6-5743-A133-8A3780A6069F}"/>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30827548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A3352-9584-E7D7-71C2-E7781EE4F72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9C3CE2C-0FD1-C59F-1C49-427AA8FA87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7B75F54-8B0A-AFC1-0B33-072934AA64ED}"/>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5" name="Footer Placeholder 4">
            <a:extLst>
              <a:ext uri="{FF2B5EF4-FFF2-40B4-BE49-F238E27FC236}">
                <a16:creationId xmlns:a16="http://schemas.microsoft.com/office/drawing/2014/main" id="{15BCCC3E-11D9-9D88-4982-20E4F9033A6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6AEB702-3A41-8738-7A33-0271F47BCE59}"/>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42197655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EE3F99-FE50-32DF-8948-603E595D28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DB7FCDD-D8B6-47AB-F009-43CAE791AF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09D4D31-4CDE-6B3C-5952-028C1163FDA4}"/>
              </a:ext>
            </a:extLst>
          </p:cNvPr>
          <p:cNvSpPr>
            <a:spLocks noGrp="1"/>
          </p:cNvSpPr>
          <p:nvPr>
            <p:ph type="dt" sz="half" idx="10"/>
          </p:nvPr>
        </p:nvSpPr>
        <p:spPr/>
        <p:txBody>
          <a:bodyPr/>
          <a:lstStyle/>
          <a:p>
            <a:fld id="{0975B0B6-D229-4F77-88B8-FF1CCEECFEE3}" type="datetimeFigureOut">
              <a:rPr lang="en-CA" smtClean="0"/>
              <a:t>2026-06-21</a:t>
            </a:fld>
            <a:endParaRPr lang="en-CA"/>
          </a:p>
        </p:txBody>
      </p:sp>
      <p:sp>
        <p:nvSpPr>
          <p:cNvPr id="5" name="Footer Placeholder 4">
            <a:extLst>
              <a:ext uri="{FF2B5EF4-FFF2-40B4-BE49-F238E27FC236}">
                <a16:creationId xmlns:a16="http://schemas.microsoft.com/office/drawing/2014/main" id="{539FFA9C-7F8B-5529-6CBE-B8B933032B1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ECB4585-9327-6E79-AAF9-781E531FF808}"/>
              </a:ext>
            </a:extLst>
          </p:cNvPr>
          <p:cNvSpPr>
            <a:spLocks noGrp="1"/>
          </p:cNvSpPr>
          <p:nvPr>
            <p:ph type="sldNum" sz="quarter" idx="12"/>
          </p:nvPr>
        </p:nvSpPr>
        <p:spPr/>
        <p:txBody>
          <a:bodyPr/>
          <a:lstStyle/>
          <a:p>
            <a:fld id="{E3E732ED-2B9F-42C9-A600-A99BFC6A183C}" type="slidenum">
              <a:rPr lang="en-CA" smtClean="0"/>
              <a:t>‹#›</a:t>
            </a:fld>
            <a:endParaRPr lang="en-CA"/>
          </a:p>
        </p:txBody>
      </p:sp>
    </p:spTree>
    <p:extLst>
      <p:ext uri="{BB962C8B-B14F-4D97-AF65-F5344CB8AC3E}">
        <p14:creationId xmlns:p14="http://schemas.microsoft.com/office/powerpoint/2010/main" val="2444426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FB73F-C164-DFA3-7A63-EE1E150409C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D477FF15-FDF7-152B-1AFE-AC8E09124D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Date Placeholder 3">
            <a:extLst>
              <a:ext uri="{FF2B5EF4-FFF2-40B4-BE49-F238E27FC236}">
                <a16:creationId xmlns:a16="http://schemas.microsoft.com/office/drawing/2014/main" id="{C82220B9-140C-2C6F-A4F5-7D8FCE0887A4}"/>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dirty="0"/>
          </a:p>
        </p:txBody>
      </p:sp>
      <p:sp>
        <p:nvSpPr>
          <p:cNvPr id="5" name="Footer Placeholder 4">
            <a:extLst>
              <a:ext uri="{FF2B5EF4-FFF2-40B4-BE49-F238E27FC236}">
                <a16:creationId xmlns:a16="http://schemas.microsoft.com/office/drawing/2014/main" id="{39D7F71E-B5FB-E27E-4689-3AD640F02AEB}"/>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6" name="Slide Number Placeholder 5">
            <a:extLst>
              <a:ext uri="{FF2B5EF4-FFF2-40B4-BE49-F238E27FC236}">
                <a16:creationId xmlns:a16="http://schemas.microsoft.com/office/drawing/2014/main" id="{62A51623-37E0-31A3-C05C-985CF1EBEE44}"/>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36430921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7FB3B-759D-39CD-60FD-0DCA67D835D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F51CAC7-BC95-D7EF-A390-66C56A3E39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2E341A1-09C8-F804-DF83-922DC1A1DBD4}"/>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a:p>
        </p:txBody>
      </p:sp>
      <p:sp>
        <p:nvSpPr>
          <p:cNvPr id="5" name="Footer Placeholder 4">
            <a:extLst>
              <a:ext uri="{FF2B5EF4-FFF2-40B4-BE49-F238E27FC236}">
                <a16:creationId xmlns:a16="http://schemas.microsoft.com/office/drawing/2014/main" id="{9C734D37-D769-9994-B3B4-202DC9F9CF67}"/>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6" name="Slide Number Placeholder 5">
            <a:extLst>
              <a:ext uri="{FF2B5EF4-FFF2-40B4-BE49-F238E27FC236}">
                <a16:creationId xmlns:a16="http://schemas.microsoft.com/office/drawing/2014/main" id="{BAF3DF0D-4C2C-4A78-B4B8-0A853EF0C908}"/>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33823919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E9477-BADF-2FA4-C444-E1C90606184B}"/>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9F00511-9A3E-F4D8-6E12-AEC32C44B0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7F851F-47D8-B814-1B68-EE7AC235EE61}"/>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a:p>
        </p:txBody>
      </p:sp>
      <p:sp>
        <p:nvSpPr>
          <p:cNvPr id="5" name="Footer Placeholder 4">
            <a:extLst>
              <a:ext uri="{FF2B5EF4-FFF2-40B4-BE49-F238E27FC236}">
                <a16:creationId xmlns:a16="http://schemas.microsoft.com/office/drawing/2014/main" id="{E4513364-6C4F-2195-6E5A-2E6129DDACF5}"/>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6" name="Slide Number Placeholder 5">
            <a:extLst>
              <a:ext uri="{FF2B5EF4-FFF2-40B4-BE49-F238E27FC236}">
                <a16:creationId xmlns:a16="http://schemas.microsoft.com/office/drawing/2014/main" id="{0FB45101-5D91-1F75-FA37-460BD6F5F8ED}"/>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19963993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DF315-ED84-2A3C-7CCE-17845400A89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C7B43FF-EAB3-5B35-A952-F94A02B81F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95F761EA-9A87-CF9C-A7CF-700382B13E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0E71EF55-2AC1-6917-74EC-A4028DE9AC1A}"/>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a:p>
        </p:txBody>
      </p:sp>
      <p:sp>
        <p:nvSpPr>
          <p:cNvPr id="6" name="Footer Placeholder 5">
            <a:extLst>
              <a:ext uri="{FF2B5EF4-FFF2-40B4-BE49-F238E27FC236}">
                <a16:creationId xmlns:a16="http://schemas.microsoft.com/office/drawing/2014/main" id="{3436D0C2-1259-7631-D438-69D2289FF153}"/>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7" name="Slide Number Placeholder 6">
            <a:extLst>
              <a:ext uri="{FF2B5EF4-FFF2-40B4-BE49-F238E27FC236}">
                <a16:creationId xmlns:a16="http://schemas.microsoft.com/office/drawing/2014/main" id="{045219B8-A0EC-BFE3-A0C2-10262E4AA0AE}"/>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30540433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87FCF-8582-B5AD-1D6E-301371AFC59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6F1FEE28-2108-507B-56B7-73601BB2FC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6E5F41-975F-705B-70CC-6E5EAA16A8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65C54375-FAE2-2872-10A9-749AD302DF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C4C0CE-9BC7-65CF-8B5E-CADD18C8D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506D37FE-D866-8160-2F32-548D64FD812B}"/>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a:p>
        </p:txBody>
      </p:sp>
      <p:sp>
        <p:nvSpPr>
          <p:cNvPr id="8" name="Footer Placeholder 7">
            <a:extLst>
              <a:ext uri="{FF2B5EF4-FFF2-40B4-BE49-F238E27FC236}">
                <a16:creationId xmlns:a16="http://schemas.microsoft.com/office/drawing/2014/main" id="{997248E9-A159-00B0-67C0-5F0C601350E1}"/>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9" name="Slide Number Placeholder 8">
            <a:extLst>
              <a:ext uri="{FF2B5EF4-FFF2-40B4-BE49-F238E27FC236}">
                <a16:creationId xmlns:a16="http://schemas.microsoft.com/office/drawing/2014/main" id="{510668DD-B85E-253E-BE83-2A31CD882473}"/>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180258992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873AD-C55D-2971-B77B-39751FA3C67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52A4F0F-B5F7-701D-2D88-2092ACC3A923}"/>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a:p>
        </p:txBody>
      </p:sp>
      <p:sp>
        <p:nvSpPr>
          <p:cNvPr id="4" name="Footer Placeholder 3">
            <a:extLst>
              <a:ext uri="{FF2B5EF4-FFF2-40B4-BE49-F238E27FC236}">
                <a16:creationId xmlns:a16="http://schemas.microsoft.com/office/drawing/2014/main" id="{8F37FA56-D383-6FFF-2B6A-C39DF34D0865}"/>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5" name="Slide Number Placeholder 4">
            <a:extLst>
              <a:ext uri="{FF2B5EF4-FFF2-40B4-BE49-F238E27FC236}">
                <a16:creationId xmlns:a16="http://schemas.microsoft.com/office/drawing/2014/main" id="{D2F71E0D-5AE6-77B2-0137-81912E50B14E}"/>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14165553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5DA828-FBE7-852F-133A-852174BCBE8B}"/>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a:p>
        </p:txBody>
      </p:sp>
      <p:sp>
        <p:nvSpPr>
          <p:cNvPr id="3" name="Footer Placeholder 2">
            <a:extLst>
              <a:ext uri="{FF2B5EF4-FFF2-40B4-BE49-F238E27FC236}">
                <a16:creationId xmlns:a16="http://schemas.microsoft.com/office/drawing/2014/main" id="{4EC62AD2-EE64-7D2B-4EA1-5FB9CD8A1E81}"/>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4" name="Slide Number Placeholder 3">
            <a:extLst>
              <a:ext uri="{FF2B5EF4-FFF2-40B4-BE49-F238E27FC236}">
                <a16:creationId xmlns:a16="http://schemas.microsoft.com/office/drawing/2014/main" id="{AAB7FC24-58EB-B00D-A774-FFE01834EB56}"/>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34008585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DD2BE-5135-A8D2-99F6-473DF894DD2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CCB9E15-BC30-F568-58AB-417AB6CCB3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A6F495B-9C85-B352-A386-7A88792FE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345730-E419-A8A7-D797-561027689EF5}"/>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a:p>
        </p:txBody>
      </p:sp>
      <p:sp>
        <p:nvSpPr>
          <p:cNvPr id="6" name="Footer Placeholder 5">
            <a:extLst>
              <a:ext uri="{FF2B5EF4-FFF2-40B4-BE49-F238E27FC236}">
                <a16:creationId xmlns:a16="http://schemas.microsoft.com/office/drawing/2014/main" id="{9EF19540-FFB4-889E-9DCC-8E362355DB7C}"/>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7" name="Slide Number Placeholder 6">
            <a:extLst>
              <a:ext uri="{FF2B5EF4-FFF2-40B4-BE49-F238E27FC236}">
                <a16:creationId xmlns:a16="http://schemas.microsoft.com/office/drawing/2014/main" id="{3BEC315F-342D-96FD-570F-D049986B162F}"/>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12876307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955C4-6157-872E-56A6-EFE2DFA5282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F9FABA60-B96B-3F99-FF03-7926DD7C8B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D86C5BB6-F264-D0A1-4CEC-ABF2EF2722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74B2BE-3D53-DA49-C42A-081C20414B1A}"/>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a:p>
        </p:txBody>
      </p:sp>
      <p:sp>
        <p:nvSpPr>
          <p:cNvPr id="6" name="Footer Placeholder 5">
            <a:extLst>
              <a:ext uri="{FF2B5EF4-FFF2-40B4-BE49-F238E27FC236}">
                <a16:creationId xmlns:a16="http://schemas.microsoft.com/office/drawing/2014/main" id="{84A69430-C11A-EC7B-FED4-527FF7AE68C6}"/>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7" name="Slide Number Placeholder 6">
            <a:extLst>
              <a:ext uri="{FF2B5EF4-FFF2-40B4-BE49-F238E27FC236}">
                <a16:creationId xmlns:a16="http://schemas.microsoft.com/office/drawing/2014/main" id="{0F4DC628-D6B9-4ACA-D77E-FAD1A8BC7A91}"/>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16832711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74CE5-DBC2-73BD-2B2D-C0DB2D8C6E0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C0AC5BC-CEF1-6C4F-D1BF-D82ACC2983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BD935CA-B8BE-F192-E17E-1DC26419689B}"/>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a:p>
        </p:txBody>
      </p:sp>
      <p:sp>
        <p:nvSpPr>
          <p:cNvPr id="5" name="Footer Placeholder 4">
            <a:extLst>
              <a:ext uri="{FF2B5EF4-FFF2-40B4-BE49-F238E27FC236}">
                <a16:creationId xmlns:a16="http://schemas.microsoft.com/office/drawing/2014/main" id="{BFA24B1F-6A40-9B06-105D-86FA2B09315D}"/>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6" name="Slide Number Placeholder 5">
            <a:extLst>
              <a:ext uri="{FF2B5EF4-FFF2-40B4-BE49-F238E27FC236}">
                <a16:creationId xmlns:a16="http://schemas.microsoft.com/office/drawing/2014/main" id="{686CB265-6016-D144-1997-5C84F308CEA3}"/>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12714529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B386B1-03CE-D864-0B67-34A7470768B1}"/>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57B274C-5F94-4FA8-86B1-CB93D19759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C6EC9DC-8C37-7ADA-9196-A70C6A50D978}"/>
              </a:ext>
            </a:extLst>
          </p:cNvPr>
          <p:cNvSpPr>
            <a:spLocks noGrp="1"/>
          </p:cNvSpPr>
          <p:nvPr>
            <p:ph type="dt" sz="half" idx="10"/>
          </p:nvPr>
        </p:nvSpPr>
        <p:spPr>
          <a:xfrm>
            <a:off x="838200" y="6356350"/>
            <a:ext cx="2743200" cy="365125"/>
          </a:xfrm>
          <a:prstGeom prst="rect">
            <a:avLst/>
          </a:prstGeom>
        </p:spPr>
        <p:txBody>
          <a:bodyPr/>
          <a:lstStyle/>
          <a:p>
            <a:fld id="{CAB96817-F8B2-4759-A36D-A7AA714C752B}" type="datetimeFigureOut">
              <a:rPr lang="en-CA" smtClean="0"/>
              <a:t>2026-06-21</a:t>
            </a:fld>
            <a:endParaRPr lang="en-CA"/>
          </a:p>
        </p:txBody>
      </p:sp>
      <p:sp>
        <p:nvSpPr>
          <p:cNvPr id="5" name="Footer Placeholder 4">
            <a:extLst>
              <a:ext uri="{FF2B5EF4-FFF2-40B4-BE49-F238E27FC236}">
                <a16:creationId xmlns:a16="http://schemas.microsoft.com/office/drawing/2014/main" id="{4EC3C2CA-3789-A400-5877-32143D50068D}"/>
              </a:ext>
            </a:extLst>
          </p:cNvPr>
          <p:cNvSpPr>
            <a:spLocks noGrp="1"/>
          </p:cNvSpPr>
          <p:nvPr>
            <p:ph type="ftr" sz="quarter" idx="11"/>
          </p:nvPr>
        </p:nvSpPr>
        <p:spPr>
          <a:xfrm>
            <a:off x="4038600" y="6356350"/>
            <a:ext cx="4114800" cy="365125"/>
          </a:xfrm>
          <a:prstGeom prst="rect">
            <a:avLst/>
          </a:prstGeom>
        </p:spPr>
        <p:txBody>
          <a:bodyPr/>
          <a:lstStyle/>
          <a:p>
            <a:endParaRPr lang="en-CA"/>
          </a:p>
        </p:txBody>
      </p:sp>
      <p:sp>
        <p:nvSpPr>
          <p:cNvPr id="6" name="Slide Number Placeholder 5">
            <a:extLst>
              <a:ext uri="{FF2B5EF4-FFF2-40B4-BE49-F238E27FC236}">
                <a16:creationId xmlns:a16="http://schemas.microsoft.com/office/drawing/2014/main" id="{061C9A10-0087-AD44-1778-DAA730E825E9}"/>
              </a:ext>
            </a:extLst>
          </p:cNvPr>
          <p:cNvSpPr>
            <a:spLocks noGrp="1"/>
          </p:cNvSpPr>
          <p:nvPr>
            <p:ph type="sldNum" sz="quarter" idx="12"/>
          </p:nvPr>
        </p:nvSpPr>
        <p:spPr>
          <a:xfrm>
            <a:off x="8610600" y="6356350"/>
            <a:ext cx="2743200" cy="365125"/>
          </a:xfrm>
          <a:prstGeom prst="rect">
            <a:avLst/>
          </a:prstGeom>
        </p:spPr>
        <p:txBody>
          <a:bodyPr/>
          <a:lstStyle/>
          <a:p>
            <a:fld id="{C75C8154-6700-40A9-8234-19F0D0395802}" type="slidenum">
              <a:rPr lang="en-CA" smtClean="0"/>
              <a:t>‹#›</a:t>
            </a:fld>
            <a:endParaRPr lang="en-CA"/>
          </a:p>
        </p:txBody>
      </p:sp>
    </p:spTree>
    <p:extLst>
      <p:ext uri="{BB962C8B-B14F-4D97-AF65-F5344CB8AC3E}">
        <p14:creationId xmlns:p14="http://schemas.microsoft.com/office/powerpoint/2010/main" val="33390276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CC402-BC2F-912D-1FB4-96BD6D80A9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4A1B5F72-134D-03AD-5757-FEC7911323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327ECDE9-DBEA-F12A-E614-EB0A3C77724D}"/>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5" name="Footer Placeholder 4">
            <a:extLst>
              <a:ext uri="{FF2B5EF4-FFF2-40B4-BE49-F238E27FC236}">
                <a16:creationId xmlns:a16="http://schemas.microsoft.com/office/drawing/2014/main" id="{98CFE615-5B79-0969-350E-63F24110D86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5CE3065-AA21-6347-0E68-F291FB1ECA7C}"/>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3526053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D1773-2BFD-2155-68B5-4B07F936D48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A7208CF-1CE6-8A81-E4D0-D00062E695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84275B6-2C5A-1D06-C892-910DFB0372CA}"/>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5" name="Footer Placeholder 4">
            <a:extLst>
              <a:ext uri="{FF2B5EF4-FFF2-40B4-BE49-F238E27FC236}">
                <a16:creationId xmlns:a16="http://schemas.microsoft.com/office/drawing/2014/main" id="{762A8FCF-8D22-2888-98AB-CC132D42D49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94D04E9-9E45-8C90-A839-AF7D81F38143}"/>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40072005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EF4CA-B71C-DFCA-FB0B-83D976C16B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61440FE-B84A-4B49-1ECE-753FB279D8F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0A9D0C-1896-9B08-6743-20FBFBBA472A}"/>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5" name="Footer Placeholder 4">
            <a:extLst>
              <a:ext uri="{FF2B5EF4-FFF2-40B4-BE49-F238E27FC236}">
                <a16:creationId xmlns:a16="http://schemas.microsoft.com/office/drawing/2014/main" id="{0FC3F171-3639-7320-1C27-CE94E3DA623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5E8EA64-33AC-9C43-C982-F2E3BE3D2860}"/>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20267281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1471A-6491-5D91-01CF-0CC5BCE9BBF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EBAD4F4-CA1D-54AD-BB1B-D702D6EA41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8287F8D-27F5-A5A0-F527-3C39C5F9A7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AE980D66-40A8-9F9A-8CDD-A059DB0B8619}"/>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6" name="Footer Placeholder 5">
            <a:extLst>
              <a:ext uri="{FF2B5EF4-FFF2-40B4-BE49-F238E27FC236}">
                <a16:creationId xmlns:a16="http://schemas.microsoft.com/office/drawing/2014/main" id="{AEB1F91D-01F1-A797-8920-004578FFB61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5F82209-A0CA-EBAC-65CE-91A66CECD5B7}"/>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10165922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41AC8-AA75-BD87-922C-9167FC041D70}"/>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5C46ADF-5DA8-3D1F-B858-BE5B8C6973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DEE737-2E96-7514-EF5D-96D396276D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3D65CC20-1360-BD54-B9E2-17BE09E950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7AC833-A822-7FE0-1ADB-91323D207A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D42DC82C-154A-06EC-84F3-7A31E093E3BA}"/>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8" name="Footer Placeholder 7">
            <a:extLst>
              <a:ext uri="{FF2B5EF4-FFF2-40B4-BE49-F238E27FC236}">
                <a16:creationId xmlns:a16="http://schemas.microsoft.com/office/drawing/2014/main" id="{C0EDB12B-9991-1B89-481E-C1F1CEC008EE}"/>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CE62502A-2CA9-3FEF-3118-D03B0168CA98}"/>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37185384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F24F9-96AA-F88F-88A1-8056688E8A6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656E1AFD-9BFA-0614-5296-12F35A90A23D}"/>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4" name="Footer Placeholder 3">
            <a:extLst>
              <a:ext uri="{FF2B5EF4-FFF2-40B4-BE49-F238E27FC236}">
                <a16:creationId xmlns:a16="http://schemas.microsoft.com/office/drawing/2014/main" id="{DF1DB8E7-B8D5-70A3-B485-C15225769CF9}"/>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75F34FAE-576B-474D-600C-7AD70B99EF6E}"/>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5129050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0078C1-C5CE-77C9-9193-21434510BC00}"/>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3" name="Footer Placeholder 2">
            <a:extLst>
              <a:ext uri="{FF2B5EF4-FFF2-40B4-BE49-F238E27FC236}">
                <a16:creationId xmlns:a16="http://schemas.microsoft.com/office/drawing/2014/main" id="{0542FC59-BCE3-01AB-7253-7D7D704042A5}"/>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847DCC41-933A-458A-0026-929893B24FFE}"/>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1047765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01B03-75B5-AC36-55A3-12F12E973C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BD58AFE1-0AD0-BEC1-1278-73CA40B367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00662E2D-9AA9-3512-EF5A-5A5A19EF17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AFDB49-DB4B-CB01-0760-7DD58F1BC1C3}"/>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6" name="Footer Placeholder 5">
            <a:extLst>
              <a:ext uri="{FF2B5EF4-FFF2-40B4-BE49-F238E27FC236}">
                <a16:creationId xmlns:a16="http://schemas.microsoft.com/office/drawing/2014/main" id="{D2A7264F-40DD-5D87-3877-83B7DB741FD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F2F2AFB-5ECF-9B75-B062-42E1CA0B1484}"/>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26634187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7F4F-911A-374F-8760-ED9335DC81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88F310B3-41DF-DF3F-019C-B8DD1B06F2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BE25B11C-B953-8F6A-6087-BBC0130A56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2D2F99-7B51-6A91-5619-520C28183F0F}"/>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6" name="Footer Placeholder 5">
            <a:extLst>
              <a:ext uri="{FF2B5EF4-FFF2-40B4-BE49-F238E27FC236}">
                <a16:creationId xmlns:a16="http://schemas.microsoft.com/office/drawing/2014/main" id="{636A2257-F4D9-DC79-875D-21BB72B1F13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423B978-210E-B1F7-77CE-8C9B4ADFC9E1}"/>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1605897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C041D-A64F-96FD-5EC2-D207A23CA636}"/>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08AFD63-718B-9EA8-19AE-E872CFEE37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2F8468C-26A2-C90D-739F-1FE42238592F}"/>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5" name="Footer Placeholder 4">
            <a:extLst>
              <a:ext uri="{FF2B5EF4-FFF2-40B4-BE49-F238E27FC236}">
                <a16:creationId xmlns:a16="http://schemas.microsoft.com/office/drawing/2014/main" id="{FC9BF951-D1AD-B066-ACC5-CD470A8FD00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2047AD5-E3DA-5945-48E1-4D2289C1D408}"/>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33768218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C07DA9-9D9E-A98A-B33B-3F6B4B45AB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DC0F52E-0091-C64B-9B87-705E72A7D2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63E225D-130F-73F8-3BA5-50A961C75F0B}"/>
              </a:ext>
            </a:extLst>
          </p:cNvPr>
          <p:cNvSpPr>
            <a:spLocks noGrp="1"/>
          </p:cNvSpPr>
          <p:nvPr>
            <p:ph type="dt" sz="half" idx="10"/>
          </p:nvPr>
        </p:nvSpPr>
        <p:spPr/>
        <p:txBody>
          <a:bodyPr/>
          <a:lstStyle/>
          <a:p>
            <a:fld id="{EF86700C-7E62-4BD4-A7D6-20D71F44B2E3}" type="datetimeFigureOut">
              <a:rPr lang="en-CA" smtClean="0"/>
              <a:t>2026-06-21</a:t>
            </a:fld>
            <a:endParaRPr lang="en-CA"/>
          </a:p>
        </p:txBody>
      </p:sp>
      <p:sp>
        <p:nvSpPr>
          <p:cNvPr id="5" name="Footer Placeholder 4">
            <a:extLst>
              <a:ext uri="{FF2B5EF4-FFF2-40B4-BE49-F238E27FC236}">
                <a16:creationId xmlns:a16="http://schemas.microsoft.com/office/drawing/2014/main" id="{F12F04B1-5DFB-02A8-739C-A73FDFC62D7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C5558D0-E37F-F288-7AC2-D59D64F40AD6}"/>
              </a:ext>
            </a:extLst>
          </p:cNvPr>
          <p:cNvSpPr>
            <a:spLocks noGrp="1"/>
          </p:cNvSpPr>
          <p:nvPr>
            <p:ph type="sldNum" sz="quarter" idx="12"/>
          </p:nvPr>
        </p:nvSpPr>
        <p:spPr/>
        <p:txBody>
          <a:bodyPr/>
          <a:lstStyle/>
          <a:p>
            <a:fld id="{ADAA9491-31AF-4444-A1EA-0836D2D8AC41}" type="slidenum">
              <a:rPr lang="en-CA" smtClean="0"/>
              <a:t>‹#›</a:t>
            </a:fld>
            <a:endParaRPr lang="en-CA"/>
          </a:p>
        </p:txBody>
      </p:sp>
    </p:spTree>
    <p:extLst>
      <p:ext uri="{BB962C8B-B14F-4D97-AF65-F5344CB8AC3E}">
        <p14:creationId xmlns:p14="http://schemas.microsoft.com/office/powerpoint/2010/main" val="994349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heme" Target="../theme/theme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5.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7.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
        <p:cNvGrpSpPr/>
        <p:nvPr/>
      </p:nvGrpSpPr>
      <p:grpSpPr>
        <a:xfrm>
          <a:off x="0" y="0"/>
          <a:ext cx="0" cy="0"/>
          <a:chOff x="0" y="0"/>
          <a:chExt cx="0" cy="0"/>
        </a:xfrm>
      </p:grpSpPr>
      <p:sp>
        <p:nvSpPr>
          <p:cNvPr id="22" name="Google Shape;22;p64"/>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lt1"/>
              </a:buClr>
              <a:buSzPts val="5867"/>
              <a:buFont typeface="Calibri"/>
              <a:buNone/>
              <a:defRPr sz="5867"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64"/>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99554" algn="l" rtl="0">
              <a:lnSpc>
                <a:spcPct val="100000"/>
              </a:lnSpc>
              <a:spcBef>
                <a:spcPts val="853"/>
              </a:spcBef>
              <a:spcAft>
                <a:spcPts val="0"/>
              </a:spcAft>
              <a:buClr>
                <a:schemeClr val="lt1"/>
              </a:buClr>
              <a:buSzPts val="4267"/>
              <a:buFont typeface="Arial"/>
              <a:buChar char="•"/>
              <a:defRPr sz="4267" b="0" i="0" u="none" strike="noStrike" cap="none">
                <a:solidFill>
                  <a:schemeClr val="lt1"/>
                </a:solidFill>
                <a:latin typeface="Calibri"/>
                <a:ea typeface="Calibri"/>
                <a:cs typeface="Calibri"/>
                <a:sym typeface="Calibri"/>
              </a:defRPr>
            </a:lvl1pPr>
            <a:lvl2pPr marL="914400" marR="0" lvl="1" indent="-465645" algn="l" rtl="0">
              <a:lnSpc>
                <a:spcPct val="100000"/>
              </a:lnSpc>
              <a:spcBef>
                <a:spcPts val="747"/>
              </a:spcBef>
              <a:spcAft>
                <a:spcPts val="0"/>
              </a:spcAft>
              <a:buClr>
                <a:schemeClr val="lt1"/>
              </a:buClr>
              <a:buSzPts val="3733"/>
              <a:buFont typeface="Arial"/>
              <a:buChar char="–"/>
              <a:defRPr sz="3733" b="0" i="0" u="none" strike="noStrike" cap="none">
                <a:solidFill>
                  <a:schemeClr val="lt1"/>
                </a:solidFill>
                <a:latin typeface="Calibri"/>
                <a:ea typeface="Calibri"/>
                <a:cs typeface="Calibri"/>
                <a:sym typeface="Calibri"/>
              </a:defRPr>
            </a:lvl2pPr>
            <a:lvl3pPr marL="1371600" marR="0" lvl="2" indent="-431800" algn="l" rtl="0">
              <a:lnSpc>
                <a:spcPct val="100000"/>
              </a:lnSpc>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3pPr>
            <a:lvl4pPr marL="1828800" marR="0" lvl="3"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4pPr>
            <a:lvl5pPr marL="2286000" marR="0" lvl="4"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5pPr>
            <a:lvl6pPr marL="2743200" marR="0" lvl="5"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6pPr>
            <a:lvl7pPr marL="3200400" marR="0" lvl="6"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7pPr>
            <a:lvl8pPr marL="3657600" marR="0" lvl="7"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8pPr>
            <a:lvl9pPr marL="4114800" marR="0" lvl="8"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9pPr>
          </a:lstStyle>
          <a:p>
            <a:endParaRPr/>
          </a:p>
        </p:txBody>
      </p:sp>
      <p:sp>
        <p:nvSpPr>
          <p:cNvPr id="24" name="Google Shape;24;p64"/>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chemeClr val="lt1"/>
                </a:solidFill>
                <a:latin typeface="Segoe UI" panose="020B0502040204020203" pitchFamily="34" charset="0"/>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lang="en-CA"/>
          </a:p>
        </p:txBody>
      </p:sp>
      <p:sp>
        <p:nvSpPr>
          <p:cNvPr id="25" name="Google Shape;25;p64"/>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1" i="0" u="none" strike="noStrike" cap="none">
                <a:solidFill>
                  <a:schemeClr val="lt1"/>
                </a:solidFill>
                <a:latin typeface="Segoe UI" panose="020B0502040204020203" pitchFamily="34" charset="0"/>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lang="en-CA"/>
          </a:p>
        </p:txBody>
      </p:sp>
      <p:sp>
        <p:nvSpPr>
          <p:cNvPr id="26" name="Google Shape;26;p64"/>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rtl="0">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600"/>
              <a:buFont typeface="Arial"/>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52923342"/>
      </p:ext>
    </p:extLst>
  </p:cSld>
  <p:clrMap bg1="lt1" tx1="dk1" bg2="dk2" tx2="lt2" accent1="accent1" accent2="accent2" accent3="accent3" accent4="accent4" accent5="accent5" accent6="accent6" hlink="hlink" folHlink="folHlink"/>
  <p:sldLayoutIdLst>
    <p:sldLayoutId id="2147483664"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98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Garamond" panose="02020404030301010803" pitchFamily="18" charset="0"/>
          <a:ea typeface="Garamond" panose="02020404030301010803"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Garamond" panose="02020404030301010803" pitchFamily="18" charset="0"/>
          <a:ea typeface="Garamond" panose="02020404030301010803"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34"/>
        <p:cNvGrpSpPr/>
        <p:nvPr/>
      </p:nvGrpSpPr>
      <p:grpSpPr>
        <a:xfrm>
          <a:off x="0" y="0"/>
          <a:ext cx="0" cy="0"/>
          <a:chOff x="0" y="0"/>
          <a:chExt cx="0" cy="0"/>
        </a:xfrm>
      </p:grpSpPr>
      <p:sp>
        <p:nvSpPr>
          <p:cNvPr id="635" name="Google Shape;635;p75"/>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lt1"/>
              </a:buClr>
              <a:buSzPts val="5867"/>
              <a:buFont typeface="Calibri"/>
              <a:buNone/>
              <a:defRPr sz="5867"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36" name="Google Shape;636;p75"/>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99554" algn="l" rtl="0">
              <a:lnSpc>
                <a:spcPct val="100000"/>
              </a:lnSpc>
              <a:spcBef>
                <a:spcPts val="853"/>
              </a:spcBef>
              <a:spcAft>
                <a:spcPts val="0"/>
              </a:spcAft>
              <a:buClr>
                <a:schemeClr val="lt1"/>
              </a:buClr>
              <a:buSzPts val="4267"/>
              <a:buFont typeface="Arial"/>
              <a:buChar char="•"/>
              <a:defRPr sz="4267" b="0" i="0" u="none" strike="noStrike" cap="none">
                <a:solidFill>
                  <a:schemeClr val="lt1"/>
                </a:solidFill>
                <a:latin typeface="Calibri"/>
                <a:ea typeface="Calibri"/>
                <a:cs typeface="Calibri"/>
                <a:sym typeface="Calibri"/>
              </a:defRPr>
            </a:lvl1pPr>
            <a:lvl2pPr marL="914400" marR="0" lvl="1" indent="-465645" algn="l" rtl="0">
              <a:lnSpc>
                <a:spcPct val="100000"/>
              </a:lnSpc>
              <a:spcBef>
                <a:spcPts val="747"/>
              </a:spcBef>
              <a:spcAft>
                <a:spcPts val="0"/>
              </a:spcAft>
              <a:buClr>
                <a:schemeClr val="lt1"/>
              </a:buClr>
              <a:buSzPts val="3733"/>
              <a:buFont typeface="Arial"/>
              <a:buChar char="–"/>
              <a:defRPr sz="3733" b="0" i="0" u="none" strike="noStrike" cap="none">
                <a:solidFill>
                  <a:schemeClr val="lt1"/>
                </a:solidFill>
                <a:latin typeface="Calibri"/>
                <a:ea typeface="Calibri"/>
                <a:cs typeface="Calibri"/>
                <a:sym typeface="Calibri"/>
              </a:defRPr>
            </a:lvl2pPr>
            <a:lvl3pPr marL="1371600" marR="0" lvl="2" indent="-431800" algn="l" rtl="0">
              <a:lnSpc>
                <a:spcPct val="100000"/>
              </a:lnSpc>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3pPr>
            <a:lvl4pPr marL="1828800" marR="0" lvl="3"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4pPr>
            <a:lvl5pPr marL="2286000" marR="0" lvl="4"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5pPr>
            <a:lvl6pPr marL="2743200" marR="0" lvl="5"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6pPr>
            <a:lvl7pPr marL="3200400" marR="0" lvl="6"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7pPr>
            <a:lvl8pPr marL="3657600" marR="0" lvl="7"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8pPr>
            <a:lvl9pPr marL="4114800" marR="0" lvl="8" indent="-397954" algn="l" rtl="0">
              <a:lnSpc>
                <a:spcPct val="100000"/>
              </a:lnSpc>
              <a:spcBef>
                <a:spcPts val="533"/>
              </a:spcBef>
              <a:spcAft>
                <a:spcPts val="0"/>
              </a:spcAft>
              <a:buClr>
                <a:schemeClr val="lt1"/>
              </a:buClr>
              <a:buSzPts val="2667"/>
              <a:buFont typeface="Arial"/>
              <a:buChar char="•"/>
              <a:defRPr sz="2667" b="0" i="0" u="none" strike="noStrike" cap="none">
                <a:solidFill>
                  <a:schemeClr val="lt1"/>
                </a:solidFill>
                <a:latin typeface="Calibri"/>
                <a:ea typeface="Calibri"/>
                <a:cs typeface="Calibri"/>
                <a:sym typeface="Calibri"/>
              </a:defRPr>
            </a:lvl9pPr>
          </a:lstStyle>
          <a:p>
            <a:endParaRPr/>
          </a:p>
        </p:txBody>
      </p:sp>
      <p:sp>
        <p:nvSpPr>
          <p:cNvPr id="637" name="Google Shape;637;p75"/>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lt1"/>
              </a:buClr>
              <a:buSzPts val="1400"/>
              <a:buFont typeface="Calibri"/>
              <a:buNone/>
              <a:defRPr sz="1600" b="1" i="0" u="none" strike="noStrike" cap="none">
                <a:solidFill>
                  <a:schemeClr val="lt1"/>
                </a:solidFill>
                <a:latin typeface="Segoe UI" panose="020B0502040204020203" pitchFamily="34" charset="0"/>
                <a:ea typeface="Calibri"/>
                <a:cs typeface="Calibri"/>
                <a:sym typeface="Calibri"/>
              </a:defRPr>
            </a:lvl1pPr>
            <a:lvl2pPr marR="0" lvl="1"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9pPr>
          </a:lstStyle>
          <a:p>
            <a:endParaRPr lang="en-CA"/>
          </a:p>
        </p:txBody>
      </p:sp>
      <p:sp>
        <p:nvSpPr>
          <p:cNvPr id="638" name="Google Shape;638;p75"/>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lt1"/>
              </a:buClr>
              <a:buSzPts val="1400"/>
              <a:buFont typeface="Calibri"/>
              <a:buNone/>
              <a:defRPr sz="1600" b="1" i="0" u="none" strike="noStrike" cap="none">
                <a:solidFill>
                  <a:schemeClr val="lt1"/>
                </a:solidFill>
                <a:latin typeface="Segoe UI" panose="020B0502040204020203" pitchFamily="34" charset="0"/>
                <a:ea typeface="Calibri"/>
                <a:cs typeface="Calibri"/>
                <a:sym typeface="Calibri"/>
              </a:defRPr>
            </a:lvl1pPr>
            <a:lvl2pPr marR="0" lvl="1"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chemeClr val="lt1"/>
              </a:buClr>
              <a:buSzPts val="1400"/>
              <a:buFont typeface="Calibri"/>
              <a:buNone/>
              <a:defRPr sz="1900" b="0" i="0" u="none" strike="noStrike" cap="none">
                <a:solidFill>
                  <a:schemeClr val="lt1"/>
                </a:solidFill>
                <a:latin typeface="Calibri"/>
                <a:ea typeface="Calibri"/>
                <a:cs typeface="Calibri"/>
                <a:sym typeface="Calibri"/>
              </a:defRPr>
            </a:lvl9pPr>
          </a:lstStyle>
          <a:p>
            <a:endParaRPr lang="en-CA"/>
          </a:p>
        </p:txBody>
      </p:sp>
      <p:sp>
        <p:nvSpPr>
          <p:cNvPr id="639" name="Google Shape;639;p75"/>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1600"/>
              <a:buFont typeface="Calibri"/>
              <a:buNone/>
              <a:defRPr sz="1600" b="1" i="0" u="none" strike="noStrike" cap="none">
                <a:solidFill>
                  <a:srgbClr val="FFFFFF"/>
                </a:solidFill>
                <a:latin typeface="Segoe UI" panose="020B0502040204020203" pitchFamily="34" charset="0"/>
                <a:ea typeface="Calibri"/>
                <a:cs typeface="Calibri"/>
                <a:sym typeface="Calibri"/>
              </a:defRPr>
            </a:lvl1pPr>
            <a:lvl2pPr marL="0" marR="0" lvl="1" indent="0" algn="r" rtl="0">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1600"/>
              <a:buFont typeface="Calibri"/>
              <a:buNone/>
              <a:defRPr sz="16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66168738"/>
      </p:ext>
    </p:extLst>
  </p:cSld>
  <p:clrMap bg1="lt1" tx1="dk1" bg2="dk2" tx2="lt2" accent1="accent1" accent2="accent2" accent3="accent3" accent4="accent4" accent5="accent5" accent6="accent6" hlink="hlink" folHlink="folHlink"/>
  <p:sldLayoutIdLst>
    <p:sldLayoutId id="2147483722" r:id="rId1"/>
    <p:sldLayoutId id="2147483724" r:id="rId2"/>
    <p:sldLayoutId id="2147483725" r:id="rId3"/>
    <p:sldLayoutId id="2147483726" r:id="rId4"/>
    <p:sldLayoutId id="2147483728" r:id="rId5"/>
    <p:sldLayoutId id="2147483729" r:id="rId6"/>
    <p:sldLayoutId id="2147483730" r:id="rId7"/>
    <p:sldLayoutId id="2147483731" r:id="rId8"/>
    <p:sldLayoutId id="2147483732"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Garamond" panose="02020404030301010803" pitchFamily="18" charset="0"/>
          <a:ea typeface="Garamond" panose="02020404030301010803"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Garamond" panose="02020404030301010803" pitchFamily="18" charset="0"/>
          <a:ea typeface="Garamond" panose="02020404030301010803"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a:solidFill>
                  <a:schemeClr val="tx1">
                    <a:shade val="82000"/>
                  </a:schemeClr>
                </a:solidFill>
                <a:latin typeface="Segoe UI" panose="020B0502040204020203" pitchFamily="34" charset="0"/>
              </a:defRPr>
            </a:lvl1pPr>
          </a:lstStyle>
          <a:p>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a:solidFill>
                  <a:schemeClr val="tx1">
                    <a:shade val="82000"/>
                  </a:schemeClr>
                </a:solidFill>
                <a:latin typeface="Segoe UI" panose="020B0502040204020203" pitchFamily="34" charset="0"/>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a:solidFill>
                  <a:schemeClr val="tx1">
                    <a:shade val="82000"/>
                  </a:schemeClr>
                </a:solidFill>
                <a:latin typeface="Segoe UI" panose="020B0502040204020203" pitchFamily="34" charset="0"/>
              </a:defRPr>
            </a:lvl1pPr>
          </a:lstStyle>
          <a:p>
            <a:fld id="{00000000-1234-1234-1234-123412341234}" type="slidenum">
              <a:rPr lang="en-US" smtClean="0"/>
              <a:pPr/>
              <a:t>‹#›</a:t>
            </a:fld>
            <a:endParaRPr lang="en-US"/>
          </a:p>
        </p:txBody>
      </p:sp>
    </p:spTree>
    <p:extLst>
      <p:ext uri="{BB962C8B-B14F-4D97-AF65-F5344CB8AC3E}">
        <p14:creationId xmlns:p14="http://schemas.microsoft.com/office/powerpoint/2010/main" val="892119793"/>
      </p:ext>
    </p:extLst>
  </p:cSld>
  <p:clrMap bg1="dk1" tx1="lt1" bg2="dk2" tx2="lt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Segoe UI" panose="020B05020402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6"/>
          <p:cNvSpPr txBox="1"/>
          <p:nvPr/>
        </p:nvSpPr>
        <p:spPr>
          <a:xfrm>
            <a:off x="497782" y="452064"/>
            <a:ext cx="4120967" cy="2769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200" b="1">
                <a:solidFill>
                  <a:srgbClr val="808080"/>
                </a:solidFill>
                <a:latin typeface="Arial"/>
                <a:ea typeface="Arial"/>
                <a:cs typeface="Arial"/>
                <a:sym typeface="Arial"/>
              </a:defRPr>
            </a:pPr>
            <a:r>
              <a:rPr b="1" i="0">
                <a:latin typeface="Segoe UI" panose="020B0502040204020203" pitchFamily="34" charset="0"/>
              </a:rPr>
              <a:t>NYMAC</a:t>
            </a:r>
            <a:r>
              <a:rPr b="1" i="0">
                <a:solidFill>
                  <a:srgbClr val="BFBFBF"/>
                </a:solidFill>
                <a:latin typeface="Segoe UI" panose="020B0502040204020203" pitchFamily="34" charset="0"/>
              </a:rPr>
              <a:t> | English Worship</a:t>
            </a:r>
          </a:p>
        </p:txBody>
      </p:sp>
      <p:sp>
        <p:nvSpPr>
          <p:cNvPr id="3"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Title Text</a:t>
            </a:r>
          </a:p>
        </p:txBody>
      </p:sp>
      <p:sp>
        <p:nvSpPr>
          <p:cNvPr id="4"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1064302" y="6400415"/>
            <a:ext cx="289499" cy="276995"/>
          </a:xfrm>
          <a:prstGeom prst="rect">
            <a:avLst/>
          </a:prstGeom>
          <a:ln w="12700">
            <a:miter lim="400000"/>
          </a:ln>
        </p:spPr>
        <p:txBody>
          <a:bodyPr wrap="none" lIns="45718" tIns="45718" rIns="45718" bIns="45718" anchor="ctr">
            <a:spAutoFit/>
          </a:bodyPr>
          <a:lstStyle>
            <a:lvl1pPr algn="r">
              <a:defRPr sz="1200" b="1" i="0">
                <a:solidFill>
                  <a:srgbClr val="888888"/>
                </a:solidFill>
                <a:latin typeface="Segoe UI" panose="020B0502040204020203" pitchFamily="34" charset="0"/>
                <a:ea typeface="Segoe UI" panose="020B0502040204020203" pitchFamily="34" charset="0"/>
                <a:cs typeface="Segoe UI" panose="020B0502040204020203" pitchFamily="34" charset="0"/>
                <a:sym typeface="CMG Sans Rounded"/>
              </a:defRPr>
            </a:lvl1pPr>
          </a:lstStyle>
          <a:p>
            <a:fld id="{86CB4B4D-7CA3-9044-876B-883B54F8677D}" type="slidenum">
              <a:rPr lang="en-CA" smtClean="0"/>
              <a:pPr/>
              <a:t>‹#›</a:t>
            </a:fld>
            <a:endParaRPr lang="en-CA"/>
          </a:p>
        </p:txBody>
      </p:sp>
    </p:spTree>
    <p:extLst>
      <p:ext uri="{BB962C8B-B14F-4D97-AF65-F5344CB8AC3E}">
        <p14:creationId xmlns:p14="http://schemas.microsoft.com/office/powerpoint/2010/main" val="689145900"/>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 id="2147483990" r:id="rId18"/>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1" i="0" u="none" strike="noStrike" cap="none" spc="0" baseline="0">
          <a:solidFill>
            <a:srgbClr val="000000"/>
          </a:solidFill>
          <a:uFillTx/>
          <a:latin typeface="Segoe UI" panose="020B0502040204020203" pitchFamily="34" charset="0"/>
          <a:ea typeface="Segoe UI" panose="020B0502040204020203" pitchFamily="34" charset="0"/>
          <a:cs typeface="Segoe UI" panose="020B0502040204020203" pitchFamily="34" charset="0"/>
          <a:sym typeface="CMG Sans Rounded"/>
        </a:defRPr>
      </a:lvl1pPr>
      <a:lvl2pPr marL="723900" marR="0" indent="-266700" algn="l" defTabSz="914400" rtl="0" latinLnBrk="0">
        <a:lnSpc>
          <a:spcPct val="90000"/>
        </a:lnSpc>
        <a:spcBef>
          <a:spcPts val="1000"/>
        </a:spcBef>
        <a:spcAft>
          <a:spcPts val="0"/>
        </a:spcAft>
        <a:buClrTx/>
        <a:buSzPct val="100000"/>
        <a:buFont typeface="Arial"/>
        <a:buChar char="•"/>
        <a:tabLst/>
        <a:defRPr sz="2800" b="1" i="0" u="none" strike="noStrike" cap="none" spc="0" baseline="0">
          <a:solidFill>
            <a:srgbClr val="000000"/>
          </a:solidFill>
          <a:uFillTx/>
          <a:latin typeface="Segoe UI" panose="020B0502040204020203" pitchFamily="34" charset="0"/>
          <a:ea typeface="Segoe UI" panose="020B0502040204020203" pitchFamily="34" charset="0"/>
          <a:cs typeface="Segoe UI" panose="020B0502040204020203" pitchFamily="34" charset="0"/>
          <a:sym typeface="CMG Sans Rounded"/>
        </a:defRPr>
      </a:lvl2pPr>
      <a:lvl3pPr marL="1234438" marR="0" indent="-320038" algn="l" defTabSz="914400" rtl="0" latinLnBrk="0">
        <a:lnSpc>
          <a:spcPct val="90000"/>
        </a:lnSpc>
        <a:spcBef>
          <a:spcPts val="1000"/>
        </a:spcBef>
        <a:spcAft>
          <a:spcPts val="0"/>
        </a:spcAft>
        <a:buClrTx/>
        <a:buSzPct val="100000"/>
        <a:buFont typeface="Arial"/>
        <a:buChar char="•"/>
        <a:tabLst/>
        <a:defRPr sz="2800" b="1" i="0" u="none" strike="noStrike" cap="none" spc="0" baseline="0">
          <a:solidFill>
            <a:srgbClr val="000000"/>
          </a:solidFill>
          <a:uFillTx/>
          <a:latin typeface="Segoe UI" panose="020B0502040204020203" pitchFamily="34" charset="0"/>
          <a:ea typeface="Segoe UI" panose="020B0502040204020203" pitchFamily="34" charset="0"/>
          <a:cs typeface="Segoe UI" panose="020B0502040204020203" pitchFamily="34" charset="0"/>
          <a:sym typeface="CMG Sans Rounded"/>
        </a:defRPr>
      </a:lvl3pPr>
      <a:lvl4pPr marL="1727200" marR="0" indent="-355600" algn="l" defTabSz="914400" rtl="0" latinLnBrk="0">
        <a:lnSpc>
          <a:spcPct val="90000"/>
        </a:lnSpc>
        <a:spcBef>
          <a:spcPts val="1000"/>
        </a:spcBef>
        <a:spcAft>
          <a:spcPts val="0"/>
        </a:spcAft>
        <a:buClrTx/>
        <a:buSzPct val="100000"/>
        <a:buFont typeface="Arial"/>
        <a:buChar char="•"/>
        <a:tabLst/>
        <a:defRPr sz="2800" b="1" i="0" u="none" strike="noStrike" cap="none" spc="0" baseline="0">
          <a:solidFill>
            <a:srgbClr val="000000"/>
          </a:solidFill>
          <a:uFillTx/>
          <a:latin typeface="Segoe UI" panose="020B0502040204020203" pitchFamily="34" charset="0"/>
          <a:ea typeface="Segoe UI" panose="020B0502040204020203" pitchFamily="34" charset="0"/>
          <a:cs typeface="Segoe UI" panose="020B0502040204020203" pitchFamily="34" charset="0"/>
          <a:sym typeface="CMG Sans Rounded"/>
        </a:defRPr>
      </a:lvl4pPr>
      <a:lvl5pPr marL="2184400" marR="0" indent="-355600" algn="l" defTabSz="914400" rtl="0" latinLnBrk="0">
        <a:lnSpc>
          <a:spcPct val="90000"/>
        </a:lnSpc>
        <a:spcBef>
          <a:spcPts val="1000"/>
        </a:spcBef>
        <a:spcAft>
          <a:spcPts val="0"/>
        </a:spcAft>
        <a:buClrTx/>
        <a:buSzPct val="100000"/>
        <a:buFont typeface="Arial"/>
        <a:buChar char="•"/>
        <a:tabLst/>
        <a:defRPr sz="2800" b="1" i="0" u="none" strike="noStrike" cap="none" spc="0" baseline="0">
          <a:solidFill>
            <a:srgbClr val="000000"/>
          </a:solidFill>
          <a:uFillTx/>
          <a:latin typeface="Segoe UI" panose="020B0502040204020203" pitchFamily="34" charset="0"/>
          <a:ea typeface="Segoe UI" panose="020B0502040204020203" pitchFamily="34" charset="0"/>
          <a:cs typeface="Segoe UI" panose="020B0502040204020203" pitchFamily="34" charset="0"/>
          <a:sym typeface="CMG Sans Rounded"/>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MG Sans Rounded"/>
          <a:ea typeface="CMG Sans Rounded"/>
          <a:cs typeface="CMG Sans Rounded"/>
          <a:sym typeface="CMG Sans Rounded"/>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MG Sans Rounded"/>
          <a:ea typeface="CMG Sans Rounded"/>
          <a:cs typeface="CMG Sans Rounded"/>
          <a:sym typeface="CMG Sans Rounded"/>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MG Sans Rounded"/>
          <a:ea typeface="CMG Sans Rounded"/>
          <a:cs typeface="CMG Sans Rounded"/>
          <a:sym typeface="CMG Sans Rounded"/>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MG Sans Rounded"/>
          <a:ea typeface="CMG Sans Rounded"/>
          <a:cs typeface="CMG Sans Rounded"/>
          <a:sym typeface="CMG Sans Rounded"/>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MG Sans Rounded"/>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MG Sans Rounded"/>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MG Sans Rounded"/>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MG Sans Rounded"/>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MG Sans Rounded"/>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MG Sans Rounded"/>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MG Sans Rounded"/>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MG Sans Rounded"/>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MG Sans Rounded"/>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DA988E-ECE4-89C4-1EBB-21A29FDD04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4BE5AA12-3093-B785-5A21-BBB925CE84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D306391F-15A3-0E9B-D693-ED232F9D8D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a:solidFill>
                  <a:schemeClr val="tx1">
                    <a:tint val="75000"/>
                  </a:schemeClr>
                </a:solidFill>
                <a:latin typeface="Segoe UI" panose="020B0502040204020203" pitchFamily="34" charset="0"/>
              </a:defRPr>
            </a:lvl1pPr>
          </a:lstStyle>
          <a:p>
            <a:fld id="{0975B0B6-D229-4F77-88B8-FF1CCEECFEE3}" type="datetimeFigureOut">
              <a:rPr lang="en-CA" smtClean="0"/>
              <a:pPr/>
              <a:t>2026-06-21</a:t>
            </a:fld>
            <a:endParaRPr lang="en-CA" dirty="0"/>
          </a:p>
        </p:txBody>
      </p:sp>
      <p:sp>
        <p:nvSpPr>
          <p:cNvPr id="5" name="Footer Placeholder 4">
            <a:extLst>
              <a:ext uri="{FF2B5EF4-FFF2-40B4-BE49-F238E27FC236}">
                <a16:creationId xmlns:a16="http://schemas.microsoft.com/office/drawing/2014/main" id="{95CC0207-885F-03B1-7EA0-73A9ECC64F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a:solidFill>
                  <a:schemeClr val="tx1">
                    <a:tint val="75000"/>
                  </a:schemeClr>
                </a:solidFill>
                <a:latin typeface="Segoe UI" panose="020B0502040204020203" pitchFamily="34" charset="0"/>
              </a:defRPr>
            </a:lvl1pPr>
          </a:lstStyle>
          <a:p>
            <a:endParaRPr lang="en-CA" dirty="0"/>
          </a:p>
        </p:txBody>
      </p:sp>
      <p:sp>
        <p:nvSpPr>
          <p:cNvPr id="6" name="Slide Number Placeholder 5">
            <a:extLst>
              <a:ext uri="{FF2B5EF4-FFF2-40B4-BE49-F238E27FC236}">
                <a16:creationId xmlns:a16="http://schemas.microsoft.com/office/drawing/2014/main" id="{C31D07A1-84C1-AE12-68C2-747F1C1613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Segoe UI" panose="020B0502040204020203" pitchFamily="34" charset="0"/>
              </a:defRPr>
            </a:lvl1pPr>
          </a:lstStyle>
          <a:p>
            <a:fld id="{E3E732ED-2B9F-42C9-A600-A99BFC6A183C}" type="slidenum">
              <a:rPr lang="en-CA" smtClean="0"/>
              <a:pPr/>
              <a:t>‹#›</a:t>
            </a:fld>
            <a:endParaRPr lang="en-CA" dirty="0"/>
          </a:p>
        </p:txBody>
      </p:sp>
    </p:spTree>
    <p:extLst>
      <p:ext uri="{BB962C8B-B14F-4D97-AF65-F5344CB8AC3E}">
        <p14:creationId xmlns:p14="http://schemas.microsoft.com/office/powerpoint/2010/main" val="1241355424"/>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txStyles>
    <p:titleStyle>
      <a:lvl1pPr algn="l" defTabSz="914400" rtl="0" eaLnBrk="1" latinLnBrk="0" hangingPunct="1">
        <a:lnSpc>
          <a:spcPct val="90000"/>
        </a:lnSpc>
        <a:spcBef>
          <a:spcPct val="0"/>
        </a:spcBef>
        <a:buNone/>
        <a:defRPr sz="4400" b="1" i="0" kern="1200">
          <a:solidFill>
            <a:schemeClr val="tx1"/>
          </a:solidFill>
          <a:latin typeface="Segoe UI" panose="020B05020402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0F5003A-13B2-3B92-1276-2347D8100682}"/>
              </a:ext>
            </a:extLst>
          </p:cNvPr>
          <p:cNvSpPr>
            <a:spLocks noGrp="1"/>
          </p:cNvSpPr>
          <p:nvPr>
            <p:ph type="body" idx="1"/>
          </p:nvPr>
        </p:nvSpPr>
        <p:spPr>
          <a:xfrm>
            <a:off x="0" y="0"/>
            <a:ext cx="12192000" cy="6858000"/>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304631921"/>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4800" kern="1200">
          <a:solidFill>
            <a:schemeClr val="tx1"/>
          </a:solidFill>
          <a:latin typeface="+mj-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4400" kern="1200">
          <a:solidFill>
            <a:schemeClr val="tx1"/>
          </a:solidFill>
          <a:latin typeface="+mj-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4000" kern="1200">
          <a:solidFill>
            <a:schemeClr val="tx1"/>
          </a:solidFill>
          <a:latin typeface="+mj-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j-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FAFCE8-3CC0-F658-4E82-863A9EB589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9FD67FE-D1FE-F332-91DB-2D5D9151FB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7679731-07B4-E0C5-815B-A470B0504F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F86700C-7E62-4BD4-A7D6-20D71F44B2E3}" type="datetimeFigureOut">
              <a:rPr lang="en-CA" smtClean="0"/>
              <a:t>2026-06-21</a:t>
            </a:fld>
            <a:endParaRPr lang="en-CA"/>
          </a:p>
        </p:txBody>
      </p:sp>
      <p:sp>
        <p:nvSpPr>
          <p:cNvPr id="5" name="Footer Placeholder 4">
            <a:extLst>
              <a:ext uri="{FF2B5EF4-FFF2-40B4-BE49-F238E27FC236}">
                <a16:creationId xmlns:a16="http://schemas.microsoft.com/office/drawing/2014/main" id="{E45F37E2-1497-34ED-EA4D-C7000F7795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5A093E76-9414-387A-70FD-6EC9AFB3F2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AA9491-31AF-4444-A1EA-0836D2D8AC41}" type="slidenum">
              <a:rPr lang="en-CA" smtClean="0"/>
              <a:t>‹#›</a:t>
            </a:fld>
            <a:endParaRPr lang="en-CA"/>
          </a:p>
        </p:txBody>
      </p:sp>
    </p:spTree>
    <p:extLst>
      <p:ext uri="{BB962C8B-B14F-4D97-AF65-F5344CB8AC3E}">
        <p14:creationId xmlns:p14="http://schemas.microsoft.com/office/powerpoint/2010/main" val="12749558"/>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png"/><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png"/><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3.xml"/><Relationship Id="rId4" Type="http://schemas.microsoft.com/office/2007/relationships/hdphoto" Target="../media/hdphoto10.wdp"/></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png"/><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4.xml"/><Relationship Id="rId4" Type="http://schemas.microsoft.com/office/2007/relationships/hdphoto" Target="../media/hdphoto11.wdp"/></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4.xml"/><Relationship Id="rId4" Type="http://schemas.microsoft.com/office/2007/relationships/hdphoto" Target="../media/hdphoto12.wdp"/></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4.xml"/><Relationship Id="rId4" Type="http://schemas.microsoft.com/office/2007/relationships/hdphoto" Target="../media/hdphoto13.wdp"/></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4.xml"/><Relationship Id="rId4" Type="http://schemas.microsoft.com/office/2007/relationships/hdphoto" Target="../media/hdphoto12.wdp"/></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64.xml"/><Relationship Id="rId4" Type="http://schemas.microsoft.com/office/2007/relationships/hdphoto" Target="../media/hdphoto12.wdp"/></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4.xml"/><Relationship Id="rId4" Type="http://schemas.microsoft.com/office/2007/relationships/hdphoto" Target="../media/hdphoto14.wdp"/></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64.xml"/><Relationship Id="rId4" Type="http://schemas.microsoft.com/office/2007/relationships/hdphoto" Target="../media/hdphoto15.wdp"/></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4.xml"/><Relationship Id="rId4" Type="http://schemas.microsoft.com/office/2007/relationships/hdphoto" Target="../media/hdphoto13.wdp"/></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64.xml"/><Relationship Id="rId4" Type="http://schemas.microsoft.com/office/2007/relationships/hdphoto" Target="../media/hdphoto12.wdp"/></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64.xml"/><Relationship Id="rId4" Type="http://schemas.microsoft.com/office/2007/relationships/hdphoto" Target="../media/hdphoto12.wdp"/></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64.xml"/><Relationship Id="rId4" Type="http://schemas.microsoft.com/office/2007/relationships/hdphoto" Target="../media/hdphoto16.wdp"/></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64.xml"/><Relationship Id="rId4" Type="http://schemas.microsoft.com/office/2007/relationships/hdphoto" Target="../media/hdphoto15.wdp"/></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64.xml"/><Relationship Id="rId4" Type="http://schemas.microsoft.com/office/2007/relationships/hdphoto" Target="../media/hdphoto15.wdp"/></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64.xml"/><Relationship Id="rId4" Type="http://schemas.microsoft.com/office/2007/relationships/hdphoto" Target="../media/hdphoto15.wdp"/></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64.xml"/><Relationship Id="rId4" Type="http://schemas.microsoft.com/office/2007/relationships/hdphoto" Target="../media/hdphoto15.wdp"/></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64.xml"/><Relationship Id="rId4" Type="http://schemas.microsoft.com/office/2007/relationships/hdphoto" Target="../media/hdphoto15.wdp"/></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64.xml"/><Relationship Id="rId4" Type="http://schemas.microsoft.com/office/2007/relationships/hdphoto" Target="../media/hdphoto13.wdp"/></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64.xml"/><Relationship Id="rId4" Type="http://schemas.microsoft.com/office/2007/relationships/hdphoto" Target="../media/hdphoto12.wdp"/></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64.xml"/><Relationship Id="rId4" Type="http://schemas.microsoft.com/office/2007/relationships/hdphoto" Target="../media/hdphoto12.wdp"/></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64.xml"/><Relationship Id="rId4" Type="http://schemas.microsoft.com/office/2007/relationships/hdphoto" Target="../media/hdphoto15.wdp"/></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64.xml"/><Relationship Id="rId4" Type="http://schemas.microsoft.com/office/2007/relationships/hdphoto" Target="../media/hdphoto15.wdp"/></Relationships>
</file>

<file path=ppt/slides/_rels/slide4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0.xml"/><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63.xml"/><Relationship Id="rId4" Type="http://schemas.microsoft.com/office/2007/relationships/hdphoto" Target="../media/hdphoto17.wdp"/></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64.xml"/><Relationship Id="rId4" Type="http://schemas.microsoft.com/office/2007/relationships/hdphoto" Target="../media/hdphoto18.wdp"/></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64.xml"/><Relationship Id="rId4" Type="http://schemas.microsoft.com/office/2007/relationships/hdphoto" Target="../media/hdphoto19.wdp"/></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64.xml"/><Relationship Id="rId4" Type="http://schemas.microsoft.com/office/2007/relationships/hdphoto" Target="../media/hdphoto19.wdp"/></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64.xml"/><Relationship Id="rId4" Type="http://schemas.microsoft.com/office/2007/relationships/hdphoto" Target="../media/hdphoto19.wdp"/></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64.xml"/><Relationship Id="rId4" Type="http://schemas.microsoft.com/office/2007/relationships/hdphoto" Target="../media/hdphoto18.wdp"/></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64.xml"/><Relationship Id="rId4" Type="http://schemas.microsoft.com/office/2007/relationships/hdphoto" Target="../media/hdphoto19.wdp"/></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64.xml"/><Relationship Id="rId4" Type="http://schemas.microsoft.com/office/2007/relationships/hdphoto" Target="../media/hdphoto19.wdp"/></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64.xml"/><Relationship Id="rId4" Type="http://schemas.microsoft.com/office/2007/relationships/hdphoto" Target="../media/hdphoto19.wdp"/></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64.xml"/><Relationship Id="rId4" Type="http://schemas.microsoft.com/office/2007/relationships/hdphoto" Target="../media/hdphoto19.wdp"/></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64.xml"/><Relationship Id="rId4" Type="http://schemas.microsoft.com/office/2007/relationships/hdphoto" Target="../media/hdphoto19.wdp"/></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64.xml"/><Relationship Id="rId4" Type="http://schemas.microsoft.com/office/2007/relationships/hdphoto" Target="../media/hdphoto19.wdp"/></Relationships>
</file>

<file path=ppt/slides/_rels/slide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63.xml"/><Relationship Id="rId4" Type="http://schemas.microsoft.com/office/2007/relationships/hdphoto" Target="../media/hdphoto17.wdp"/></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microsoft.com/office/2007/relationships/hdphoto" Target="../media/hdphoto20.wdp"/></Relationships>
</file>

<file path=ppt/slides/_rels/slide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microsoft.com/office/2007/relationships/hdphoto" Target="../media/hdphoto21.wdp"/></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microsoft.com/office/2007/relationships/hdphoto" Target="../media/hdphoto2.wdp"/></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microsoft.com/office/2007/relationships/hdphoto" Target="../media/hdphoto2.wdp"/></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microsoft.com/office/2007/relationships/hdphoto" Target="../media/hdphoto2.wdp"/></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microsoft.com/office/2007/relationships/hdphoto" Target="../media/hdphoto2.wdp"/></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microsoft.com/office/2007/relationships/hdphoto" Target="../media/hdphoto2.wdp"/></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microsoft.com/office/2007/relationships/hdphoto" Target="../media/hdphoto2.wdp"/></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microsoft.com/office/2007/relationships/hdphoto" Target="../media/hdphoto2.wdp"/></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microsoft.com/office/2007/relationships/hdphoto" Target="../media/hdphoto2.wdp"/></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microsoft.com/office/2007/relationships/hdphoto" Target="../media/hdphoto2.wdp"/></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microsoft.com/office/2007/relationships/hdphoto" Target="../media/hdphoto2.wdp"/></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microsoft.com/office/2007/relationships/hdphoto" Target="../media/hdphoto2.wdp"/></Relationships>
</file>

<file path=ppt/slides/_rels/slide7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5.xml"/></Relationships>
</file>

<file path=ppt/slides/_rels/slide7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 Id="rId4" Type="http://schemas.openxmlformats.org/officeDocument/2006/relationships/image" Target="../media/image19.png"/></Relationships>
</file>

<file path=ppt/slides/_rels/slide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7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4.xml"/></Relationships>
</file>

<file path=ppt/slides/_rels/slide8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5.xml"/></Relationships>
</file>

<file path=ppt/slides/_rels/slide8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13.xml"/><Relationship Id="rId4" Type="http://schemas.microsoft.com/office/2007/relationships/hdphoto" Target="../media/hdphoto22.wdp"/></Relationships>
</file>

<file path=ppt/slides/_rels/slide9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2.xml"/></Relationships>
</file>

<file path=ppt/slides/_rels/slide92.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93.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94.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95.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96.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97.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98.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99.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100.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101.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102.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103.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10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2.xml"/></Relationships>
</file>

<file path=ppt/slides/_rels/slide10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9.xml"/><Relationship Id="rId1" Type="http://schemas.openxmlformats.org/officeDocument/2006/relationships/slideLayout" Target="../slideLayouts/slideLayout14.xml"/><Relationship Id="rId4" Type="http://schemas.microsoft.com/office/2007/relationships/hdphoto" Target="../media/hdphoto25.wdp"/></Relationships>
</file>

<file path=ppt/slides/_rels/slide10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0.xml"/><Relationship Id="rId1" Type="http://schemas.openxmlformats.org/officeDocument/2006/relationships/slideLayout" Target="../slideLayouts/slideLayout14.xml"/><Relationship Id="rId4" Type="http://schemas.microsoft.com/office/2007/relationships/hdphoto" Target="../media/hdphoto26.wdp"/></Relationships>
</file>

<file path=ppt/slides/_rels/slide10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microsoft.com/office/2007/relationships/hdphoto" Target="../media/hdphoto2.wdp"/></Relationships>
</file>

<file path=ppt/slides/_rels/slide10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microsoft.com/office/2007/relationships/hdphoto" Target="../media/hdphoto2.wdp"/></Relationships>
</file>

<file path=ppt/slides/_rels/slide10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43.xml"/></Relationships>
</file>

<file path=ppt/slides/_rels/slide1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4.xml"/><Relationship Id="rId1" Type="http://schemas.openxmlformats.org/officeDocument/2006/relationships/slideLayout" Target="../slideLayouts/slideLayout51.xml"/><Relationship Id="rId4" Type="http://schemas.microsoft.com/office/2007/relationships/hdphoto" Target="../media/hdphoto26.wdp"/></Relationships>
</file>

<file path=ppt/slides/_rels/slide1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microsoft.com/office/2007/relationships/hdphoto" Target="../media/hdphoto27.wdp"/></Relationships>
</file>

<file path=ppt/slides/_rels/slide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microsoft.com/office/2007/relationships/hdphoto" Target="../media/hdphoto2.wdp"/></Relationships>
</file>

<file path=ppt/slides/_rels/slide1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9.xml"/><Relationship Id="rId1" Type="http://schemas.openxmlformats.org/officeDocument/2006/relationships/slideLayout" Target="../slideLayouts/slideLayout2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35438AB2-640A-79DE-E5F2-E03186029AD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DFB3D13-D11F-FB1E-B499-16E1C57B5DD4}"/>
              </a:ext>
            </a:extLst>
          </p:cNvPr>
          <p:cNvPicPr>
            <a:picLocks noChangeAspect="1"/>
          </p:cNvPicPr>
          <p:nvPr/>
        </p:nvPicPr>
        <p:blipFill>
          <a:blip r:embed="rId3">
            <a:alphaModFix amt="85000"/>
          </a:blip>
          <a:stretch>
            <a:fillRect/>
          </a:stretch>
        </p:blipFill>
        <p:spPr>
          <a:xfrm>
            <a:off x="0" y="2"/>
            <a:ext cx="12191996" cy="6857998"/>
          </a:xfrm>
          <a:prstGeom prst="rect">
            <a:avLst/>
          </a:prstGeom>
        </p:spPr>
      </p:pic>
      <p:sp>
        <p:nvSpPr>
          <p:cNvPr id="7" name="Google Shape;728;p2">
            <a:extLst>
              <a:ext uri="{FF2B5EF4-FFF2-40B4-BE49-F238E27FC236}">
                <a16:creationId xmlns:a16="http://schemas.microsoft.com/office/drawing/2014/main" id="{8D724DFF-1784-A272-BADA-33198EC6A6E1}"/>
              </a:ext>
            </a:extLst>
          </p:cNvPr>
          <p:cNvSpPr txBox="1"/>
          <p:nvPr/>
        </p:nvSpPr>
        <p:spPr>
          <a:xfrm>
            <a:off x="854871" y="57585"/>
            <a:ext cx="3081025" cy="58473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1800" b="1" i="0" u="none" strike="noStrike" kern="0" cap="none" spc="600" normalizeH="0" baseline="0" noProof="0" err="1">
                <a:ln>
                  <a:noFill/>
                </a:ln>
                <a:solidFill>
                  <a:prstClr val="white">
                    <a:lumMod val="95000"/>
                  </a:prstClr>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北約國語宣道會</a:t>
            </a:r>
            <a:r>
              <a:rPr kumimoji="0" lang="en-US" sz="2000" b="1" i="0" u="none" strike="noStrike" kern="0" cap="none" spc="0" normalizeH="0" baseline="0" noProof="0">
                <a:ln>
                  <a:noFill/>
                </a:ln>
                <a:solidFill>
                  <a:prstClr val="white">
                    <a:lumMod val="95000"/>
                  </a:prstClr>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 </a:t>
            </a:r>
          </a:p>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1200" b="1" i="0" u="none" strike="noStrike" kern="0" cap="none" spc="0" normalizeH="0" baseline="0" noProof="0">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North York Mandarin Alliance Church</a:t>
            </a:r>
            <a:endParaRPr kumimoji="0" sz="1800" b="1" i="0" u="none" strike="noStrike" kern="0" cap="none" spc="0" normalizeH="0" baseline="0" noProof="0">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Calibri"/>
              <a:cs typeface="Times New Roman" panose="02020603050405020304" pitchFamily="18" charset="0"/>
              <a:sym typeface="Calibri"/>
            </a:endParaRPr>
          </a:p>
        </p:txBody>
      </p:sp>
      <p:pic>
        <p:nvPicPr>
          <p:cNvPr id="8" name="Google Shape;730;p2" descr="A white symbol with a crown and a glass&#10;&#10;Description automatically generated">
            <a:extLst>
              <a:ext uri="{FF2B5EF4-FFF2-40B4-BE49-F238E27FC236}">
                <a16:creationId xmlns:a16="http://schemas.microsoft.com/office/drawing/2014/main" id="{14C129F9-BC46-41A3-9949-BC8459B93528}"/>
              </a:ext>
            </a:extLst>
          </p:cNvPr>
          <p:cNvPicPr preferRelativeResize="0">
            <a:picLocks noChangeAspect="1"/>
          </p:cNvPicPr>
          <p:nvPr/>
        </p:nvPicPr>
        <p:blipFill rotWithShape="1">
          <a:blip r:embed="rId4" cstate="email">
            <a:extLst>
              <a:ext uri="{28A0092B-C50C-407E-A947-70E740481C1C}">
                <a14:useLocalDpi xmlns:a14="http://schemas.microsoft.com/office/drawing/2010/main"/>
              </a:ext>
            </a:extLst>
          </a:blip>
          <a:stretch/>
        </p:blipFill>
        <p:spPr>
          <a:xfrm>
            <a:off x="384332" y="117996"/>
            <a:ext cx="470539" cy="463911"/>
          </a:xfrm>
          <a:prstGeom prst="rect">
            <a:avLst/>
          </a:prstGeom>
        </p:spPr>
      </p:pic>
      <p:sp>
        <p:nvSpPr>
          <p:cNvPr id="3" name="Rectangle 2">
            <a:extLst>
              <a:ext uri="{FF2B5EF4-FFF2-40B4-BE49-F238E27FC236}">
                <a16:creationId xmlns:a16="http://schemas.microsoft.com/office/drawing/2014/main" id="{B2259B83-9091-6896-6CFB-7AA5C4ED10E9}"/>
              </a:ext>
            </a:extLst>
          </p:cNvPr>
          <p:cNvSpPr/>
          <p:nvPr/>
        </p:nvSpPr>
        <p:spPr>
          <a:xfrm>
            <a:off x="619601" y="1823419"/>
            <a:ext cx="10952813" cy="27563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7200" b="1" i="0"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Microsoft YaHei UI"/>
                <a:ea typeface="Microsoft YaHei UI"/>
                <a:cs typeface="SimHei"/>
                <a:sym typeface="SimHei"/>
              </a:rPr>
              <a:t>父親節聯合崇拜</a:t>
            </a:r>
            <a:endParaRPr lang="en-US" sz="7200" b="1" i="0"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Microsoft YaHei UI"/>
              <a:ea typeface="Microsoft YaHei UI"/>
              <a:cs typeface="SimHe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egoe UI" panose="020B0502040204020203" pitchFamily="34" charset="0"/>
                <a:sym typeface="SimHei"/>
              </a:rPr>
              <a:t>Father’s Day Joint Worship</a:t>
            </a:r>
            <a:endParaRPr kumimoji="0" lang="en-CA" sz="2800" b="1" i="0" u="none" strike="noStrike" kern="1200" cap="none" spc="30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4" name="Rectangle 3">
            <a:extLst>
              <a:ext uri="{FF2B5EF4-FFF2-40B4-BE49-F238E27FC236}">
                <a16:creationId xmlns:a16="http://schemas.microsoft.com/office/drawing/2014/main" id="{25A1E74A-07A6-07F0-69A5-978F34C9C60C}"/>
              </a:ext>
            </a:extLst>
          </p:cNvPr>
          <p:cNvSpPr/>
          <p:nvPr/>
        </p:nvSpPr>
        <p:spPr>
          <a:xfrm>
            <a:off x="-3" y="4579734"/>
            <a:ext cx="12191999" cy="11667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600" normalizeH="0" baseline="0" noProof="0">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06月</a:t>
            </a:r>
            <a:r>
              <a:rPr kumimoji="0" lang="en-US" sz="2400" b="1" i="0" u="none" strike="noStrike" kern="1200" cap="none" spc="1600" normalizeH="0" baseline="0" noProof="0">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Times New Roman" panose="02020603050405020304" pitchFamily="18" charset="0"/>
                <a:sym typeface="Arial"/>
              </a:rPr>
              <a:t>21</a:t>
            </a:r>
            <a:r>
              <a:rPr kumimoji="0" lang="en-US" sz="2400" b="1" i="0" u="none" strike="noStrike" kern="1200" cap="none" spc="1600" normalizeH="0" baseline="0" noProof="0" err="1">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日</a:t>
            </a:r>
            <a:r>
              <a:rPr kumimoji="0" lang="en-US" sz="2400" b="1" i="0" u="none" strike="noStrike" kern="1200" cap="none" spc="1600" normalizeH="0" baseline="0" noProof="0">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 | JUNE 21</a:t>
            </a:r>
            <a:endParaRPr kumimoji="0" lang="en-CA" sz="1600" b="1" i="0" u="none" strike="noStrike" kern="1200" cap="none" spc="1600" normalizeH="0" baseline="0" noProof="0">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n-ea"/>
              <a:cs typeface="Times New Roman" panose="02020603050405020304" pitchFamily="18" charset="0"/>
            </a:endParaRPr>
          </a:p>
        </p:txBody>
      </p:sp>
    </p:spTree>
    <p:extLst>
      <p:ext uri="{BB962C8B-B14F-4D97-AF65-F5344CB8AC3E}">
        <p14:creationId xmlns:p14="http://schemas.microsoft.com/office/powerpoint/2010/main" val="2004775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pic>
        <p:nvPicPr>
          <p:cNvPr id="753" name="Google Shape;753;p5"/>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p:cNvSpPr txBox="1"/>
          <p:nvPr/>
        </p:nvSpPr>
        <p:spPr>
          <a:xfrm>
            <a:off x="0" y="278109"/>
            <a:ext cx="10955867" cy="701690"/>
          </a:xfrm>
          <a:prstGeom prst="rect">
            <a:avLst/>
          </a:prstGeom>
          <a:noFill/>
          <a:ln>
            <a:noFill/>
          </a:ln>
        </p:spPr>
        <p:txBody>
          <a:bodyPr spcFirstLastPara="1" wrap="square" lIns="91425" tIns="45700" rIns="91425" bIns="45700" anchor="t" anchorCtr="0">
            <a:spAutoFit/>
          </a:bodyPr>
          <a:lstStyle/>
          <a:p>
            <a:pPr marL="228600" lvl="0">
              <a:lnSpc>
                <a:spcPct val="90000"/>
              </a:lnSpc>
              <a:buClr>
                <a:srgbClr val="000000"/>
              </a:buClr>
              <a:buSzPts val="6000"/>
            </a:pPr>
            <a:r>
              <a:rPr kumimoji="0" lang="en-US" sz="4400" u="none" strike="noStrike" kern="0" cap="none" spc="0" normalizeH="0" baseline="0" noProof="0" err="1">
                <a:ln>
                  <a:noFill/>
                </a:ln>
                <a:solidFill>
                  <a:schemeClr val="bg2">
                    <a:lumMod val="75000"/>
                  </a:schemeClr>
                </a:solidFill>
                <a:effectLst/>
                <a:uLnTx/>
                <a:uFillTx/>
                <a:latin typeface="Microsoft YaHei UI" panose="020B0503020204020204" pitchFamily="34" charset="-122"/>
                <a:ea typeface="Microsoft YaHei UI" panose="020B0503020204020204" pitchFamily="34" charset="-122"/>
                <a:cs typeface="SimHei"/>
                <a:sym typeface="SimHei"/>
              </a:rPr>
              <a:t>詩篇</a:t>
            </a:r>
            <a:r>
              <a:rPr lang="en-US" sz="4400" kern="0">
                <a:solidFill>
                  <a:schemeClr val="bg2">
                    <a:lumMod val="75000"/>
                  </a:schemeClr>
                </a:solidFill>
                <a:latin typeface="Microsoft YaHei UI" panose="020B0503020204020204" pitchFamily="34" charset="-122"/>
                <a:ea typeface="Microsoft YaHei UI" panose="020B0503020204020204" pitchFamily="34" charset="-122"/>
                <a:cs typeface="SimHei"/>
                <a:sym typeface="SimHei"/>
              </a:rPr>
              <a:t> </a:t>
            </a:r>
            <a:r>
              <a:rPr lang="en-US" sz="4000" kern="0">
                <a:solidFill>
                  <a:schemeClr val="bg2">
                    <a:lumMod val="75000"/>
                  </a:schemeClr>
                </a:solidFill>
                <a:latin typeface="Microsoft YaHei UI" panose="020B0503020204020204" pitchFamily="34" charset="-122"/>
                <a:ea typeface="Microsoft YaHei UI" panose="020B0503020204020204" pitchFamily="34" charset="-122"/>
                <a:cs typeface="Times New Roman" panose="02020603050405020304" pitchFamily="18" charset="0"/>
                <a:sym typeface="SimHei"/>
              </a:rPr>
              <a:t>68:1-6</a:t>
            </a:r>
            <a:endParaRPr kumimoji="0" sz="4400" u="none" strike="noStrike" kern="0" cap="none" spc="0" normalizeH="0" baseline="0" noProof="0">
              <a:ln>
                <a:noFill/>
              </a:ln>
              <a:solidFill>
                <a:schemeClr val="bg2">
                  <a:lumMod val="75000"/>
                </a:schemeClr>
              </a:solidFill>
              <a:effectLst/>
              <a:uLnTx/>
              <a:uFillTx/>
              <a:latin typeface="Microsoft YaHei UI" panose="020B0503020204020204" pitchFamily="34" charset="-122"/>
              <a:ea typeface="Microsoft YaHei UI" panose="020B0503020204020204" pitchFamily="34" charset="-122"/>
              <a:cs typeface="Times New Roman" panose="02020603050405020304" pitchFamily="18" charset="0"/>
              <a:sym typeface="Arial"/>
            </a:endParaRPr>
          </a:p>
        </p:txBody>
      </p:sp>
      <p:sp>
        <p:nvSpPr>
          <p:cNvPr id="755" name="Google Shape;755;p5"/>
          <p:cNvSpPr txBox="1"/>
          <p:nvPr/>
        </p:nvSpPr>
        <p:spPr>
          <a:xfrm>
            <a:off x="81461" y="1759271"/>
            <a:ext cx="12029078" cy="4401164"/>
          </a:xfrm>
          <a:prstGeom prst="rect">
            <a:avLst/>
          </a:prstGeom>
          <a:noFill/>
          <a:ln>
            <a:noFill/>
          </a:ln>
        </p:spPr>
        <p:txBody>
          <a:bodyPr spcFirstLastPara="1" wrap="square" lIns="91425" tIns="45700" rIns="91425" bIns="45700" anchor="ctr" anchorCtr="0">
            <a:spAutoFit/>
          </a:bodyPr>
          <a:lstStyle/>
          <a:p>
            <a:pPr>
              <a:spcAft>
                <a:spcPts val="2400"/>
              </a:spcAft>
              <a:buClr>
                <a:srgbClr val="000000"/>
              </a:buClr>
              <a:buSzPts val="1100"/>
            </a:pPr>
            <a:r>
              <a:rPr lang="en-CA" sz="4400" b="1" spc="300" baseline="30000">
                <a:solidFill>
                  <a:schemeClr val="bg2">
                    <a:lumMod val="50000"/>
                  </a:schemeClr>
                </a:solidFill>
                <a:latin typeface="Microsoft YaHei UI" panose="020B0503020204020204" pitchFamily="34" charset="-122"/>
                <a:ea typeface="Microsoft YaHei UI" panose="020B0503020204020204" pitchFamily="34" charset="-122"/>
              </a:rPr>
              <a:t>1</a:t>
            </a:r>
            <a:r>
              <a:rPr lang="en-CA" sz="4400" spc="300" baseline="30000">
                <a:solidFill>
                  <a:schemeClr val="bg2">
                    <a:lumMod val="50000"/>
                  </a:schemeClr>
                </a:solidFill>
                <a:latin typeface="Microsoft YaHei UI" panose="020B0503020204020204" pitchFamily="34" charset="-122"/>
                <a:ea typeface="Microsoft YaHei UI" panose="020B0503020204020204" pitchFamily="34" charset="-122"/>
              </a:rPr>
              <a:t> </a:t>
            </a:r>
            <a:r>
              <a:rPr lang="en-CA" sz="4400" spc="300" err="1">
                <a:solidFill>
                  <a:schemeClr val="bg2">
                    <a:lumMod val="50000"/>
                  </a:schemeClr>
                </a:solidFill>
                <a:latin typeface="Microsoft YaHei UI" panose="020B0503020204020204" pitchFamily="34" charset="-122"/>
                <a:ea typeface="Microsoft YaHei UI" panose="020B0503020204020204" pitchFamily="34" charset="-122"/>
              </a:rPr>
              <a:t>願神興起,使他的仇敵四散,叫那恨他的人從他面前逃跑</a:t>
            </a:r>
            <a:r>
              <a:rPr lang="en-CA" sz="4400" spc="300">
                <a:solidFill>
                  <a:schemeClr val="bg2">
                    <a:lumMod val="50000"/>
                  </a:schemeClr>
                </a:solidFill>
                <a:latin typeface="Microsoft YaHei UI" panose="020B0503020204020204" pitchFamily="34" charset="-122"/>
                <a:ea typeface="Microsoft YaHei UI" panose="020B0503020204020204" pitchFamily="34" charset="-122"/>
              </a:rPr>
              <a:t>.</a:t>
            </a:r>
          </a:p>
          <a:p>
            <a:pPr>
              <a:spcAft>
                <a:spcPts val="2400"/>
              </a:spcAft>
              <a:buClr>
                <a:srgbClr val="000000"/>
              </a:buClr>
              <a:buSzPts val="1100"/>
            </a:pPr>
            <a:r>
              <a:rPr lang="en-CA" sz="4400" b="1" spc="300" baseline="30000">
                <a:solidFill>
                  <a:schemeClr val="bg2">
                    <a:lumMod val="50000"/>
                  </a:schemeClr>
                </a:solidFill>
                <a:latin typeface="Microsoft YaHei UI" panose="020B0503020204020204" pitchFamily="34" charset="-122"/>
                <a:ea typeface="Microsoft YaHei UI" panose="020B0503020204020204" pitchFamily="34" charset="-122"/>
              </a:rPr>
              <a:t>2</a:t>
            </a:r>
            <a:r>
              <a:rPr lang="en-CA" sz="4400" spc="300" baseline="30000">
                <a:solidFill>
                  <a:schemeClr val="bg2">
                    <a:lumMod val="50000"/>
                  </a:schemeClr>
                </a:solidFill>
                <a:latin typeface="Microsoft YaHei UI" panose="020B0503020204020204" pitchFamily="34" charset="-122"/>
                <a:ea typeface="Microsoft YaHei UI" panose="020B0503020204020204" pitchFamily="34" charset="-122"/>
              </a:rPr>
              <a:t> </a:t>
            </a:r>
            <a:r>
              <a:rPr lang="en-CA" sz="4400" spc="300" err="1">
                <a:solidFill>
                  <a:schemeClr val="bg2">
                    <a:lumMod val="50000"/>
                  </a:schemeClr>
                </a:solidFill>
                <a:latin typeface="Microsoft YaHei UI" panose="020B0503020204020204" pitchFamily="34" charset="-122"/>
                <a:ea typeface="Microsoft YaHei UI" panose="020B0503020204020204" pitchFamily="34" charset="-122"/>
              </a:rPr>
              <a:t>他們被驅逐,如煙被風吹散;惡人見神之面而消滅,如蠟被火熔化</a:t>
            </a:r>
            <a:r>
              <a:rPr lang="en-CA" sz="4400" spc="300">
                <a:solidFill>
                  <a:schemeClr val="bg2">
                    <a:lumMod val="50000"/>
                  </a:schemeClr>
                </a:solidFill>
                <a:latin typeface="Microsoft YaHei UI" panose="020B0503020204020204" pitchFamily="34" charset="-122"/>
                <a:ea typeface="Microsoft YaHei UI" panose="020B0503020204020204" pitchFamily="34" charset="-122"/>
              </a:rPr>
              <a:t>.</a:t>
            </a:r>
          </a:p>
          <a:p>
            <a:pPr>
              <a:spcAft>
                <a:spcPts val="2400"/>
              </a:spcAft>
              <a:buClr>
                <a:srgbClr val="000000"/>
              </a:buClr>
              <a:buSzPts val="1100"/>
            </a:pPr>
            <a:r>
              <a:rPr lang="en-CA" sz="4400" b="1" spc="300" baseline="30000">
                <a:solidFill>
                  <a:schemeClr val="bg2">
                    <a:lumMod val="50000"/>
                  </a:schemeClr>
                </a:solidFill>
                <a:latin typeface="Microsoft YaHei UI" panose="020B0503020204020204" pitchFamily="34" charset="-122"/>
                <a:ea typeface="Microsoft YaHei UI" panose="020B0503020204020204" pitchFamily="34" charset="-122"/>
              </a:rPr>
              <a:t>3</a:t>
            </a:r>
            <a:r>
              <a:rPr lang="en-CA" sz="4400" spc="300" baseline="30000">
                <a:solidFill>
                  <a:schemeClr val="bg2">
                    <a:lumMod val="50000"/>
                  </a:schemeClr>
                </a:solidFill>
                <a:latin typeface="Microsoft YaHei UI" panose="020B0503020204020204" pitchFamily="34" charset="-122"/>
                <a:ea typeface="Microsoft YaHei UI" panose="020B0503020204020204" pitchFamily="34" charset="-122"/>
              </a:rPr>
              <a:t> </a:t>
            </a:r>
            <a:r>
              <a:rPr lang="en-CA" sz="4400" spc="300" err="1">
                <a:solidFill>
                  <a:schemeClr val="bg2">
                    <a:lumMod val="50000"/>
                  </a:schemeClr>
                </a:solidFill>
                <a:latin typeface="Microsoft YaHei UI" panose="020B0503020204020204" pitchFamily="34" charset="-122"/>
                <a:ea typeface="Microsoft YaHei UI" panose="020B0503020204020204" pitchFamily="34" charset="-122"/>
              </a:rPr>
              <a:t>唯有義人必然歡喜,在神面前高興快樂</a:t>
            </a:r>
            <a:r>
              <a:rPr lang="en-CA" sz="4400" spc="300">
                <a:solidFill>
                  <a:schemeClr val="bg2">
                    <a:lumMod val="50000"/>
                  </a:schemeClr>
                </a:solidFill>
                <a:latin typeface="Microsoft YaHei UI" panose="020B0503020204020204" pitchFamily="34" charset="-122"/>
                <a:ea typeface="Microsoft YaHei UI" panose="020B0503020204020204" pitchFamily="34" charset="-122"/>
              </a:rPr>
              <a:t>.</a:t>
            </a:r>
            <a:endParaRPr lang="zh-TW" altLang="en-US" sz="4400" spc="300">
              <a:solidFill>
                <a:schemeClr val="bg2">
                  <a:lumMod val="50000"/>
                </a:schemeClr>
              </a:solidFill>
              <a:latin typeface="Microsoft YaHei UI" panose="020B0503020204020204" pitchFamily="34" charset="-122"/>
              <a:ea typeface="Microsoft YaHei UI"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E5CB9E69-7EDB-8A8B-0DE1-503651CDF309}"/>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16D6C35C-BC5E-2BA2-C18C-75438F3E34A1}"/>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D47A0469-62C8-ADD4-668C-467426DEAC02}"/>
              </a:ext>
            </a:extLst>
          </p:cNvPr>
          <p:cNvSpPr txBox="1"/>
          <p:nvPr/>
        </p:nvSpPr>
        <p:spPr>
          <a:xfrm>
            <a:off x="0" y="278109"/>
            <a:ext cx="10955867" cy="701690"/>
          </a:xfrm>
          <a:prstGeom prst="rect">
            <a:avLst/>
          </a:prstGeom>
          <a:noFill/>
          <a:ln>
            <a:noFill/>
          </a:ln>
        </p:spPr>
        <p:txBody>
          <a:bodyPr spcFirstLastPara="1" wrap="square" lIns="91425" tIns="45700" rIns="91425" bIns="45700" anchor="t" anchorCtr="0">
            <a:spAutoFit/>
          </a:bodyPr>
          <a:lstStyle/>
          <a:p>
            <a:pPr marL="228600" lvl="0">
              <a:lnSpc>
                <a:spcPct val="90000"/>
              </a:lnSpc>
              <a:buClr>
                <a:srgbClr val="000000"/>
              </a:buClr>
              <a:buSzPts val="6000"/>
            </a:pPr>
            <a:r>
              <a:rPr kumimoji="0" lang="en-US" sz="4400" u="none" strike="noStrike" kern="0" cap="none" spc="0" normalizeH="0" baseline="0" noProof="0" err="1">
                <a:ln>
                  <a:noFill/>
                </a:ln>
                <a:solidFill>
                  <a:schemeClr val="bg2">
                    <a:lumMod val="75000"/>
                  </a:schemeClr>
                </a:solidFill>
                <a:effectLst/>
                <a:uLnTx/>
                <a:uFillTx/>
                <a:latin typeface="Microsoft YaHei UI" panose="020B0503020204020204" pitchFamily="34" charset="-122"/>
                <a:ea typeface="Microsoft YaHei UI" panose="020B0503020204020204" pitchFamily="34" charset="-122"/>
                <a:cs typeface="SimHei"/>
                <a:sym typeface="SimHei"/>
              </a:rPr>
              <a:t>詩篇</a:t>
            </a:r>
            <a:r>
              <a:rPr lang="en-US" sz="4400" kern="0">
                <a:solidFill>
                  <a:schemeClr val="bg2">
                    <a:lumMod val="75000"/>
                  </a:schemeClr>
                </a:solidFill>
                <a:latin typeface="Microsoft YaHei UI" panose="020B0503020204020204" pitchFamily="34" charset="-122"/>
                <a:ea typeface="Microsoft YaHei UI" panose="020B0503020204020204" pitchFamily="34" charset="-122"/>
                <a:cs typeface="SimHei"/>
                <a:sym typeface="SimHei"/>
              </a:rPr>
              <a:t> </a:t>
            </a:r>
            <a:r>
              <a:rPr lang="en-US" sz="4000" kern="0">
                <a:solidFill>
                  <a:schemeClr val="bg2">
                    <a:lumMod val="75000"/>
                  </a:schemeClr>
                </a:solidFill>
                <a:latin typeface="Microsoft YaHei UI" panose="020B0503020204020204" pitchFamily="34" charset="-122"/>
                <a:ea typeface="Microsoft YaHei UI" panose="020B0503020204020204" pitchFamily="34" charset="-122"/>
                <a:cs typeface="Times New Roman" panose="02020603050405020304" pitchFamily="18" charset="0"/>
                <a:sym typeface="SimHei"/>
              </a:rPr>
              <a:t>68:1-6</a:t>
            </a:r>
            <a:endParaRPr kumimoji="0" sz="4400" b="1" u="none" strike="noStrike" kern="0" cap="none" spc="0" normalizeH="0" baseline="0" noProof="0">
              <a:ln>
                <a:noFill/>
              </a:ln>
              <a:solidFill>
                <a:schemeClr val="bg2">
                  <a:lumMod val="75000"/>
                </a:schemeClr>
              </a:solidFill>
              <a:effectLst/>
              <a:uLnTx/>
              <a:uFillTx/>
              <a:latin typeface="Microsoft YaHei UI" panose="020B0503020204020204" pitchFamily="34" charset="-122"/>
              <a:ea typeface="Microsoft YaHei UI" panose="020B0503020204020204" pitchFamily="34" charset="-122"/>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0399036C-2DC0-2515-FAB4-A68D395F32DE}"/>
              </a:ext>
            </a:extLst>
          </p:cNvPr>
          <p:cNvSpPr txBox="1"/>
          <p:nvPr/>
        </p:nvSpPr>
        <p:spPr>
          <a:xfrm>
            <a:off x="81460" y="1407464"/>
            <a:ext cx="12110539" cy="5078273"/>
          </a:xfrm>
          <a:prstGeom prst="rect">
            <a:avLst/>
          </a:prstGeom>
          <a:noFill/>
          <a:ln>
            <a:noFill/>
          </a:ln>
        </p:spPr>
        <p:txBody>
          <a:bodyPr spcFirstLastPara="1" wrap="square" lIns="91425" tIns="45700" rIns="91425" bIns="45700" anchor="ctr" anchorCtr="0">
            <a:spAutoFit/>
          </a:bodyPr>
          <a:lstStyle/>
          <a:p>
            <a:pPr>
              <a:spcAft>
                <a:spcPts val="2400"/>
              </a:spcAft>
              <a:buClr>
                <a:srgbClr val="000000"/>
              </a:buClr>
              <a:buSzPts val="1100"/>
            </a:pPr>
            <a:r>
              <a:rPr lang="en-CA" sz="4400" b="1" spc="300" baseline="30000">
                <a:solidFill>
                  <a:schemeClr val="bg2">
                    <a:lumMod val="50000"/>
                  </a:schemeClr>
                </a:solidFill>
                <a:latin typeface="Microsoft YaHei UI" panose="020B0503020204020204" pitchFamily="34" charset="-122"/>
                <a:ea typeface="Microsoft YaHei UI" panose="020B0503020204020204" pitchFamily="34" charset="-122"/>
              </a:rPr>
              <a:t>4</a:t>
            </a:r>
            <a:r>
              <a:rPr lang="en-CA" sz="4400" spc="300" baseline="30000">
                <a:solidFill>
                  <a:schemeClr val="bg2">
                    <a:lumMod val="50000"/>
                  </a:schemeClr>
                </a:solidFill>
                <a:latin typeface="Microsoft YaHei UI" panose="020B0503020204020204" pitchFamily="34" charset="-122"/>
                <a:ea typeface="Microsoft YaHei UI" panose="020B0503020204020204" pitchFamily="34" charset="-122"/>
              </a:rPr>
              <a:t> </a:t>
            </a:r>
            <a:r>
              <a:rPr lang="en-CA" sz="4400" spc="300" err="1">
                <a:solidFill>
                  <a:schemeClr val="bg2">
                    <a:lumMod val="50000"/>
                  </a:schemeClr>
                </a:solidFill>
                <a:latin typeface="Microsoft YaHei UI" panose="020B0503020204020204" pitchFamily="34" charset="-122"/>
                <a:ea typeface="Microsoft YaHei UI" panose="020B0503020204020204" pitchFamily="34" charset="-122"/>
              </a:rPr>
              <a:t>你們當向神唱詩,歌頌他的名,為那坐車行過曠野的修平大路-他的名是耶和華,要在他面前歡樂</a:t>
            </a:r>
            <a:r>
              <a:rPr lang="en-CA" sz="4400" spc="300">
                <a:solidFill>
                  <a:schemeClr val="bg2">
                    <a:lumMod val="50000"/>
                  </a:schemeClr>
                </a:solidFill>
                <a:latin typeface="Microsoft YaHei UI" panose="020B0503020204020204" pitchFamily="34" charset="-122"/>
                <a:ea typeface="Microsoft YaHei UI" panose="020B0503020204020204" pitchFamily="34" charset="-122"/>
              </a:rPr>
              <a:t>！</a:t>
            </a:r>
          </a:p>
          <a:p>
            <a:pPr>
              <a:spcAft>
                <a:spcPts val="2400"/>
              </a:spcAft>
              <a:buClr>
                <a:srgbClr val="000000"/>
              </a:buClr>
              <a:buSzPts val="1100"/>
            </a:pPr>
            <a:r>
              <a:rPr lang="en-CA" sz="4400" b="1" spc="300" baseline="30000">
                <a:solidFill>
                  <a:schemeClr val="bg2">
                    <a:lumMod val="50000"/>
                  </a:schemeClr>
                </a:solidFill>
                <a:latin typeface="Microsoft YaHei UI" panose="020B0503020204020204" pitchFamily="34" charset="-122"/>
                <a:ea typeface="Microsoft YaHei UI" panose="020B0503020204020204" pitchFamily="34" charset="-122"/>
              </a:rPr>
              <a:t>5</a:t>
            </a:r>
            <a:r>
              <a:rPr lang="en-CA" sz="4400" spc="300" baseline="30000">
                <a:solidFill>
                  <a:schemeClr val="bg2">
                    <a:lumMod val="50000"/>
                  </a:schemeClr>
                </a:solidFill>
                <a:latin typeface="Microsoft YaHei UI" panose="020B0503020204020204" pitchFamily="34" charset="-122"/>
                <a:ea typeface="Microsoft YaHei UI" panose="020B0503020204020204" pitchFamily="34" charset="-122"/>
              </a:rPr>
              <a:t> </a:t>
            </a:r>
            <a:r>
              <a:rPr lang="en-CA" sz="4400" spc="300" err="1">
                <a:solidFill>
                  <a:schemeClr val="bg2">
                    <a:lumMod val="50000"/>
                  </a:schemeClr>
                </a:solidFill>
                <a:latin typeface="Microsoft YaHei UI" panose="020B0503020204020204" pitchFamily="34" charset="-122"/>
                <a:ea typeface="Microsoft YaHei UI" panose="020B0503020204020204" pitchFamily="34" charset="-122"/>
              </a:rPr>
              <a:t>神在他的聖所做孤兒的父,做寡婦的申冤者</a:t>
            </a:r>
            <a:r>
              <a:rPr lang="en-CA" sz="4400" spc="300">
                <a:solidFill>
                  <a:schemeClr val="bg2">
                    <a:lumMod val="50000"/>
                  </a:schemeClr>
                </a:solidFill>
                <a:latin typeface="Microsoft YaHei UI" panose="020B0503020204020204" pitchFamily="34" charset="-122"/>
                <a:ea typeface="Microsoft YaHei UI" panose="020B0503020204020204" pitchFamily="34" charset="-122"/>
              </a:rPr>
              <a:t>.</a:t>
            </a:r>
          </a:p>
          <a:p>
            <a:pPr>
              <a:spcAft>
                <a:spcPts val="2400"/>
              </a:spcAft>
              <a:buClr>
                <a:srgbClr val="000000"/>
              </a:buClr>
              <a:buSzPts val="1100"/>
            </a:pPr>
            <a:r>
              <a:rPr lang="en-CA" sz="4400" b="1" spc="300" baseline="30000">
                <a:solidFill>
                  <a:schemeClr val="bg2">
                    <a:lumMod val="50000"/>
                  </a:schemeClr>
                </a:solidFill>
                <a:latin typeface="Microsoft YaHei UI" panose="020B0503020204020204" pitchFamily="34" charset="-122"/>
                <a:ea typeface="Microsoft YaHei UI" panose="020B0503020204020204" pitchFamily="34" charset="-122"/>
              </a:rPr>
              <a:t>6</a:t>
            </a:r>
            <a:r>
              <a:rPr lang="en-CA" sz="4400" spc="300" baseline="30000">
                <a:solidFill>
                  <a:schemeClr val="bg2">
                    <a:lumMod val="50000"/>
                  </a:schemeClr>
                </a:solidFill>
                <a:latin typeface="Microsoft YaHei UI" panose="020B0503020204020204" pitchFamily="34" charset="-122"/>
                <a:ea typeface="Microsoft YaHei UI" panose="020B0503020204020204" pitchFamily="34" charset="-122"/>
              </a:rPr>
              <a:t> </a:t>
            </a:r>
            <a:r>
              <a:rPr lang="en-CA" sz="4400" spc="300" err="1">
                <a:solidFill>
                  <a:schemeClr val="bg2">
                    <a:lumMod val="50000"/>
                  </a:schemeClr>
                </a:solidFill>
                <a:latin typeface="Microsoft YaHei UI" panose="020B0503020204020204" pitchFamily="34" charset="-122"/>
                <a:ea typeface="Microsoft YaHei UI" panose="020B0503020204020204" pitchFamily="34" charset="-122"/>
              </a:rPr>
              <a:t>神叫孤獨的有家,使被囚的出來享福,唯有悖逆的住在乾燥之地</a:t>
            </a:r>
            <a:r>
              <a:rPr lang="en-CA" sz="4400" spc="300">
                <a:solidFill>
                  <a:schemeClr val="bg2">
                    <a:lumMod val="50000"/>
                  </a:schemeClr>
                </a:solidFill>
                <a:latin typeface="Microsoft YaHei UI" panose="020B0503020204020204" pitchFamily="34" charset="-122"/>
                <a:ea typeface="Microsoft YaHei UI" panose="020B0503020204020204" pitchFamily="34" charset="-122"/>
              </a:rPr>
              <a:t>。</a:t>
            </a:r>
            <a:endParaRPr lang="zh-TW" altLang="en-US" sz="4400" spc="300">
              <a:solidFill>
                <a:schemeClr val="bg2">
                  <a:lumMod val="50000"/>
                </a:schemeClr>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2231692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418B6DA2-5851-C371-D68B-F09B05C479BC}"/>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20CD0626-B9E0-CA8F-CE56-AFA25E3FF712}"/>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21408" y="0"/>
            <a:ext cx="12213408" cy="6858000"/>
          </a:xfrm>
          <a:prstGeom prst="rect">
            <a:avLst/>
          </a:prstGeom>
          <a:noFill/>
          <a:ln>
            <a:noFill/>
          </a:ln>
        </p:spPr>
      </p:pic>
      <p:sp>
        <p:nvSpPr>
          <p:cNvPr id="754" name="Google Shape;754;p5">
            <a:extLst>
              <a:ext uri="{FF2B5EF4-FFF2-40B4-BE49-F238E27FC236}">
                <a16:creationId xmlns:a16="http://schemas.microsoft.com/office/drawing/2014/main" id="{E7D6DC47-54AF-8125-CB0D-1869BA95A122}"/>
              </a:ext>
            </a:extLst>
          </p:cNvPr>
          <p:cNvSpPr txBox="1"/>
          <p:nvPr/>
        </p:nvSpPr>
        <p:spPr>
          <a:xfrm>
            <a:off x="0" y="329863"/>
            <a:ext cx="10955867" cy="701690"/>
          </a:xfrm>
          <a:prstGeom prst="rect">
            <a:avLst/>
          </a:prstGeom>
          <a:noFill/>
          <a:ln>
            <a:noFill/>
          </a:ln>
        </p:spPr>
        <p:txBody>
          <a:bodyPr spcFirstLastPara="1" wrap="square" lIns="91425" tIns="45700" rIns="91425" bIns="45700" anchor="t" anchorCtr="0">
            <a:spAutoFit/>
          </a:bodyPr>
          <a:lstStyle/>
          <a:p>
            <a:pPr marL="228600" marR="0" lvl="0" indent="0" algn="l" defTabSz="914400" rtl="0" eaLnBrk="1" fontAlgn="auto" latinLnBrk="0" hangingPunct="1">
              <a:lnSpc>
                <a:spcPct val="90000"/>
              </a:lnSpc>
              <a:spcBef>
                <a:spcPts val="0"/>
              </a:spcBef>
              <a:spcAft>
                <a:spcPts val="0"/>
              </a:spcAft>
              <a:buClr>
                <a:srgbClr val="000000"/>
              </a:buClr>
              <a:buSzPts val="6000"/>
              <a:buFontTx/>
              <a:buNone/>
              <a:tabLst/>
              <a:defRPr/>
            </a:pPr>
            <a:r>
              <a:rPr kumimoji="0" lang="en-US" sz="4400" u="none" strike="noStrike" kern="0" cap="none" spc="0" normalizeH="0" baseline="0" noProof="0">
                <a:ln>
                  <a:noFill/>
                </a:ln>
                <a:solidFill>
                  <a:srgbClr val="1F497D">
                    <a:lumMod val="75000"/>
                  </a:srgb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Psalm 68:1-6</a:t>
            </a:r>
            <a:endParaRPr kumimoji="0" lang="en-US" sz="4800" b="1" u="none" strike="noStrike" kern="0" cap="none" spc="0" normalizeH="0" baseline="0" noProof="0">
              <a:ln>
                <a:noFill/>
              </a:ln>
              <a:solidFill>
                <a:srgbClr val="1F497D">
                  <a:lumMod val="75000"/>
                </a:srgb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B25098D6-B5C3-7E9A-1261-2DCF3C4C2D62}"/>
              </a:ext>
            </a:extLst>
          </p:cNvPr>
          <p:cNvSpPr txBox="1"/>
          <p:nvPr/>
        </p:nvSpPr>
        <p:spPr>
          <a:xfrm>
            <a:off x="100208" y="1774974"/>
            <a:ext cx="11991584" cy="4339609"/>
          </a:xfrm>
          <a:prstGeom prst="rect">
            <a:avLst/>
          </a:prstGeom>
          <a:noFill/>
          <a:ln>
            <a:noFill/>
          </a:ln>
        </p:spPr>
        <p:txBody>
          <a:bodyPr spcFirstLastPara="1" wrap="square" lIns="91425" tIns="45700" rIns="91425" bIns="45700" anchor="ctr" anchorCtr="0">
            <a:spAutoFit/>
          </a:bodyPr>
          <a:lstStyle/>
          <a:p>
            <a:pPr>
              <a:spcAft>
                <a:spcPts val="2400"/>
              </a:spcAft>
            </a:pPr>
            <a:r>
              <a:rPr lang="en-CA" sz="3600" b="1" baseline="30000">
                <a:solidFill>
                  <a:schemeClr val="bg2">
                    <a:lumMod val="50000"/>
                  </a:schemeClr>
                </a:solidFill>
                <a:latin typeface="Segoe UI" panose="020B0502040204020203" pitchFamily="34" charset="0"/>
              </a:rPr>
              <a:t>1</a:t>
            </a:r>
            <a:r>
              <a:rPr lang="en-CA" sz="3600" baseline="30000">
                <a:solidFill>
                  <a:schemeClr val="bg2">
                    <a:lumMod val="50000"/>
                  </a:schemeClr>
                </a:solidFill>
                <a:latin typeface="Segoe UI" panose="020B0502040204020203" pitchFamily="34" charset="0"/>
              </a:rPr>
              <a:t> </a:t>
            </a:r>
            <a:r>
              <a:rPr lang="en-CA" sz="3600">
                <a:solidFill>
                  <a:schemeClr val="bg2">
                    <a:lumMod val="50000"/>
                  </a:schemeClr>
                </a:solidFill>
                <a:latin typeface="Segoe UI" panose="020B0502040204020203" pitchFamily="34" charset="0"/>
              </a:rPr>
              <a:t>May God arise, may his enemies be scattered; may his foes flee before him.</a:t>
            </a:r>
          </a:p>
          <a:p>
            <a:pPr>
              <a:spcAft>
                <a:spcPts val="2400"/>
              </a:spcAft>
            </a:pPr>
            <a:r>
              <a:rPr lang="en-CA" sz="3600" b="1" baseline="30000">
                <a:solidFill>
                  <a:schemeClr val="bg2">
                    <a:lumMod val="50000"/>
                  </a:schemeClr>
                </a:solidFill>
                <a:latin typeface="Segoe UI" panose="020B0502040204020203" pitchFamily="34" charset="0"/>
              </a:rPr>
              <a:t>2</a:t>
            </a:r>
            <a:r>
              <a:rPr lang="en-CA" sz="3600" baseline="30000">
                <a:solidFill>
                  <a:schemeClr val="bg2">
                    <a:lumMod val="50000"/>
                  </a:schemeClr>
                </a:solidFill>
                <a:latin typeface="Segoe UI" panose="020B0502040204020203" pitchFamily="34" charset="0"/>
              </a:rPr>
              <a:t> </a:t>
            </a:r>
            <a:r>
              <a:rPr lang="en-CA" sz="3600">
                <a:solidFill>
                  <a:schemeClr val="bg2">
                    <a:lumMod val="50000"/>
                  </a:schemeClr>
                </a:solidFill>
                <a:latin typeface="Segoe UI" panose="020B0502040204020203" pitchFamily="34" charset="0"/>
              </a:rPr>
              <a:t>May you blow them away like smoke—as wax melts before the fire, may the wicked perish before God.</a:t>
            </a:r>
          </a:p>
          <a:p>
            <a:pPr>
              <a:spcAft>
                <a:spcPts val="2400"/>
              </a:spcAft>
            </a:pPr>
            <a:r>
              <a:rPr lang="en-CA" sz="3600" b="1" baseline="30000">
                <a:solidFill>
                  <a:schemeClr val="bg2">
                    <a:lumMod val="50000"/>
                  </a:schemeClr>
                </a:solidFill>
                <a:latin typeface="Segoe UI" panose="020B0502040204020203" pitchFamily="34" charset="0"/>
              </a:rPr>
              <a:t>3</a:t>
            </a:r>
            <a:r>
              <a:rPr lang="en-CA" sz="3600" baseline="30000">
                <a:solidFill>
                  <a:schemeClr val="bg2">
                    <a:lumMod val="50000"/>
                  </a:schemeClr>
                </a:solidFill>
                <a:latin typeface="Segoe UI" panose="020B0502040204020203" pitchFamily="34" charset="0"/>
              </a:rPr>
              <a:t> </a:t>
            </a:r>
            <a:r>
              <a:rPr lang="en-CA" sz="3600">
                <a:solidFill>
                  <a:schemeClr val="bg2">
                    <a:lumMod val="50000"/>
                  </a:schemeClr>
                </a:solidFill>
                <a:latin typeface="Segoe UI" panose="020B0502040204020203" pitchFamily="34" charset="0"/>
              </a:rPr>
              <a:t>But may the righteous be glad and rejoice before God; may they be happy and joyful.</a:t>
            </a:r>
            <a:endParaRPr lang="en-US" sz="3600">
              <a:solidFill>
                <a:schemeClr val="bg2">
                  <a:lumMod val="50000"/>
                </a:schemeClr>
              </a:solidFill>
              <a:latin typeface="Segoe UI" panose="020B0502040204020203" pitchFamily="34" charset="0"/>
              <a:cs typeface="Times New Roman" panose="02020603050405020304" pitchFamily="18" charset="0"/>
            </a:endParaRPr>
          </a:p>
        </p:txBody>
      </p:sp>
    </p:spTree>
    <p:extLst>
      <p:ext uri="{BB962C8B-B14F-4D97-AF65-F5344CB8AC3E}">
        <p14:creationId xmlns:p14="http://schemas.microsoft.com/office/powerpoint/2010/main" val="1623843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221CA057-5473-C360-0449-0F14F85F6156}"/>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890EFA47-2758-B2FF-E4E4-B60C388D4D53}"/>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21408" y="0"/>
            <a:ext cx="12213408" cy="6858000"/>
          </a:xfrm>
          <a:prstGeom prst="rect">
            <a:avLst/>
          </a:prstGeom>
          <a:noFill/>
          <a:ln>
            <a:noFill/>
          </a:ln>
        </p:spPr>
      </p:pic>
      <p:sp>
        <p:nvSpPr>
          <p:cNvPr id="754" name="Google Shape;754;p5">
            <a:extLst>
              <a:ext uri="{FF2B5EF4-FFF2-40B4-BE49-F238E27FC236}">
                <a16:creationId xmlns:a16="http://schemas.microsoft.com/office/drawing/2014/main" id="{D636AE9D-BF4B-4279-C570-67D661E39146}"/>
              </a:ext>
            </a:extLst>
          </p:cNvPr>
          <p:cNvSpPr txBox="1"/>
          <p:nvPr/>
        </p:nvSpPr>
        <p:spPr>
          <a:xfrm>
            <a:off x="0" y="329863"/>
            <a:ext cx="10955867" cy="701690"/>
          </a:xfrm>
          <a:prstGeom prst="rect">
            <a:avLst/>
          </a:prstGeom>
          <a:noFill/>
          <a:ln>
            <a:noFill/>
          </a:ln>
        </p:spPr>
        <p:txBody>
          <a:bodyPr spcFirstLastPara="1" wrap="square" lIns="91425" tIns="45700" rIns="91425" bIns="45700" anchor="t" anchorCtr="0">
            <a:spAutoFit/>
          </a:bodyPr>
          <a:lstStyle/>
          <a:p>
            <a:pPr marL="228600" marR="0" lvl="0" indent="0" algn="l" defTabSz="914400" rtl="0" eaLnBrk="1" fontAlgn="auto" latinLnBrk="0" hangingPunct="1">
              <a:lnSpc>
                <a:spcPct val="90000"/>
              </a:lnSpc>
              <a:spcBef>
                <a:spcPts val="0"/>
              </a:spcBef>
              <a:spcAft>
                <a:spcPts val="0"/>
              </a:spcAft>
              <a:buClr>
                <a:srgbClr val="000000"/>
              </a:buClr>
              <a:buSzPts val="6000"/>
              <a:buFontTx/>
              <a:buNone/>
              <a:tabLst/>
              <a:defRPr/>
            </a:pPr>
            <a:r>
              <a:rPr kumimoji="0" lang="en-US" sz="4400" u="none" strike="noStrike" kern="0" cap="none" spc="0" normalizeH="0" baseline="0" noProof="0">
                <a:ln>
                  <a:noFill/>
                </a:ln>
                <a:solidFill>
                  <a:srgbClr val="1F497D">
                    <a:lumMod val="75000"/>
                  </a:srgb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Psalm 68:1-6</a:t>
            </a:r>
            <a:endParaRPr kumimoji="0" lang="en-US" sz="4800" b="1" u="none" strike="noStrike" kern="0" cap="none" spc="0" normalizeH="0" baseline="0" noProof="0">
              <a:ln>
                <a:noFill/>
              </a:ln>
              <a:solidFill>
                <a:srgbClr val="1F497D">
                  <a:lumMod val="75000"/>
                </a:srgb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75C55B83-1480-8E1A-4D5C-E0F68C65B151}"/>
              </a:ext>
            </a:extLst>
          </p:cNvPr>
          <p:cNvSpPr txBox="1"/>
          <p:nvPr/>
        </p:nvSpPr>
        <p:spPr>
          <a:xfrm>
            <a:off x="100208" y="1220975"/>
            <a:ext cx="11991584" cy="5447605"/>
          </a:xfrm>
          <a:prstGeom prst="rect">
            <a:avLst/>
          </a:prstGeom>
          <a:noFill/>
          <a:ln>
            <a:noFill/>
          </a:ln>
        </p:spPr>
        <p:txBody>
          <a:bodyPr spcFirstLastPara="1" wrap="square" lIns="91425" tIns="45700" rIns="91425" bIns="45700" anchor="ctr" anchorCtr="0">
            <a:spAutoFit/>
          </a:bodyPr>
          <a:lstStyle/>
          <a:p>
            <a:pPr>
              <a:spcAft>
                <a:spcPts val="2400"/>
              </a:spcAft>
            </a:pPr>
            <a:r>
              <a:rPr lang="en-CA" sz="3600" b="1" baseline="30000">
                <a:solidFill>
                  <a:schemeClr val="bg2">
                    <a:lumMod val="50000"/>
                  </a:schemeClr>
                </a:solidFill>
                <a:latin typeface="Segoe UI" panose="020B0502040204020203" pitchFamily="34" charset="0"/>
              </a:rPr>
              <a:t>4</a:t>
            </a:r>
            <a:r>
              <a:rPr lang="en-CA" sz="3600" baseline="30000">
                <a:solidFill>
                  <a:schemeClr val="bg2">
                    <a:lumMod val="50000"/>
                  </a:schemeClr>
                </a:solidFill>
                <a:latin typeface="Segoe UI" panose="020B0502040204020203" pitchFamily="34" charset="0"/>
              </a:rPr>
              <a:t> </a:t>
            </a:r>
            <a:r>
              <a:rPr lang="en-CA" sz="3600">
                <a:solidFill>
                  <a:schemeClr val="bg2">
                    <a:lumMod val="50000"/>
                  </a:schemeClr>
                </a:solidFill>
                <a:latin typeface="Segoe UI" panose="020B0502040204020203" pitchFamily="34" charset="0"/>
              </a:rPr>
              <a:t>Sing to God, sing in praise of his name, extol him who rides on the clouds; rejoice before him—his name is the Lord.</a:t>
            </a:r>
          </a:p>
          <a:p>
            <a:pPr>
              <a:spcAft>
                <a:spcPts val="2400"/>
              </a:spcAft>
            </a:pPr>
            <a:r>
              <a:rPr lang="en-CA" sz="3600" b="1" baseline="30000">
                <a:solidFill>
                  <a:schemeClr val="bg2">
                    <a:lumMod val="50000"/>
                  </a:schemeClr>
                </a:solidFill>
                <a:latin typeface="Segoe UI" panose="020B0502040204020203" pitchFamily="34" charset="0"/>
              </a:rPr>
              <a:t>5</a:t>
            </a:r>
            <a:r>
              <a:rPr lang="en-CA" sz="3600" baseline="30000">
                <a:solidFill>
                  <a:schemeClr val="bg2">
                    <a:lumMod val="50000"/>
                  </a:schemeClr>
                </a:solidFill>
                <a:latin typeface="Segoe UI" panose="020B0502040204020203" pitchFamily="34" charset="0"/>
              </a:rPr>
              <a:t> </a:t>
            </a:r>
            <a:r>
              <a:rPr lang="en-CA" sz="3600">
                <a:solidFill>
                  <a:schemeClr val="bg2">
                    <a:lumMod val="50000"/>
                  </a:schemeClr>
                </a:solidFill>
                <a:latin typeface="Segoe UI" panose="020B0502040204020203" pitchFamily="34" charset="0"/>
              </a:rPr>
              <a:t>A father to the fatherless, a defender of widows, is God in his holy dwelling.</a:t>
            </a:r>
          </a:p>
          <a:p>
            <a:pPr>
              <a:spcAft>
                <a:spcPts val="2400"/>
              </a:spcAft>
            </a:pPr>
            <a:r>
              <a:rPr lang="en-CA" sz="3600" b="1" baseline="30000">
                <a:solidFill>
                  <a:schemeClr val="bg2">
                    <a:lumMod val="50000"/>
                  </a:schemeClr>
                </a:solidFill>
                <a:latin typeface="Segoe UI" panose="020B0502040204020203" pitchFamily="34" charset="0"/>
              </a:rPr>
              <a:t>6</a:t>
            </a:r>
            <a:r>
              <a:rPr lang="en-CA" sz="3600" baseline="30000">
                <a:solidFill>
                  <a:schemeClr val="bg2">
                    <a:lumMod val="50000"/>
                  </a:schemeClr>
                </a:solidFill>
                <a:latin typeface="Segoe UI" panose="020B0502040204020203" pitchFamily="34" charset="0"/>
              </a:rPr>
              <a:t> </a:t>
            </a:r>
            <a:r>
              <a:rPr lang="en-CA" sz="3600">
                <a:solidFill>
                  <a:schemeClr val="bg2">
                    <a:lumMod val="50000"/>
                  </a:schemeClr>
                </a:solidFill>
                <a:latin typeface="Segoe UI" panose="020B0502040204020203" pitchFamily="34" charset="0"/>
              </a:rPr>
              <a:t>God sets the lonely in families, he leads out the prisoners with singing; but the rebellious live in a sun-scorched land.</a:t>
            </a:r>
            <a:endParaRPr lang="en-US" sz="3600">
              <a:solidFill>
                <a:schemeClr val="bg2">
                  <a:lumMod val="50000"/>
                </a:schemeClr>
              </a:solidFill>
              <a:latin typeface="Segoe UI" panose="020B0502040204020203" pitchFamily="34" charset="0"/>
              <a:cs typeface="Times New Roman" panose="02020603050405020304" pitchFamily="18" charset="0"/>
            </a:endParaRPr>
          </a:p>
        </p:txBody>
      </p:sp>
    </p:spTree>
    <p:extLst>
      <p:ext uri="{BB962C8B-B14F-4D97-AF65-F5344CB8AC3E}">
        <p14:creationId xmlns:p14="http://schemas.microsoft.com/office/powerpoint/2010/main" val="2823067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95D69902-C9F0-969E-2BDF-42E365D2E36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97DEADD-E2CE-AA42-704B-5FC7BB2D3C6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67C8818-27BC-B586-26DC-F095946274F1}"/>
              </a:ext>
            </a:extLst>
          </p:cNvPr>
          <p:cNvSpPr/>
          <p:nvPr/>
        </p:nvSpPr>
        <p:spPr>
          <a:xfrm>
            <a:off x="1239184" y="2021168"/>
            <a:ext cx="9713626" cy="27563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88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詩歌敬拜讚美主</a:t>
            </a:r>
          </a:p>
          <a:p>
            <a:pPr algn="ctr"/>
            <a:r>
              <a:rPr kumimoji="0" lang="en-CA" altLang="zh-TW" sz="80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imHei"/>
                <a:sym typeface="SimHei"/>
              </a:rPr>
              <a:t>Songs of Praise</a:t>
            </a:r>
          </a:p>
        </p:txBody>
      </p:sp>
    </p:spTree>
    <p:extLst>
      <p:ext uri="{BB962C8B-B14F-4D97-AF65-F5344CB8AC3E}">
        <p14:creationId xmlns:p14="http://schemas.microsoft.com/office/powerpoint/2010/main" val="46997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1CD2EC-1CA9-16D3-EFE3-31B509FFA989}"/>
              </a:ext>
            </a:extLst>
          </p:cNvPr>
          <p:cNvPicPr>
            <a:picLocks noChangeAspect="1"/>
          </p:cNvPicPr>
          <p:nvPr/>
        </p:nvPicPr>
        <p:blipFill>
          <a:blip r:embed="rId2"/>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F9A0EF13-4673-FB59-CE51-0621956152AB}"/>
              </a:ext>
            </a:extLst>
          </p:cNvPr>
          <p:cNvSpPr>
            <a:spLocks noGrp="1"/>
          </p:cNvSpPr>
          <p:nvPr>
            <p:ph type="subTitle" idx="1"/>
          </p:nvPr>
        </p:nvSpPr>
        <p:spPr>
          <a:xfrm>
            <a:off x="1524000" y="4257676"/>
            <a:ext cx="9144000" cy="1477960"/>
          </a:xfrm>
        </p:spPr>
        <p:txBody>
          <a:bodyPr anchor="ctr">
            <a:normAutofit/>
          </a:bodyPr>
          <a:lstStyle/>
          <a:p>
            <a:pPr>
              <a:lnSpc>
                <a:spcPct val="100000"/>
              </a:lnSpc>
            </a:pPr>
            <a:r>
              <a:rPr lang="en-US" sz="1100" dirty="0">
                <a:solidFill>
                  <a:schemeClr val="bg1">
                    <a:lumMod val="85000"/>
                  </a:schemeClr>
                </a:solidFill>
                <a:ea typeface="Verdana" panose="020B0604030504040204" pitchFamily="34" charset="0"/>
              </a:rPr>
              <a:t>Sandy C. Yu | Tiffany Cheng</a:t>
            </a:r>
          </a:p>
          <a:p>
            <a:pPr>
              <a:lnSpc>
                <a:spcPct val="100000"/>
              </a:lnSpc>
            </a:pPr>
            <a:r>
              <a:rPr lang="en-US" sz="1100" dirty="0">
                <a:solidFill>
                  <a:schemeClr val="bg1">
                    <a:lumMod val="85000"/>
                  </a:schemeClr>
                </a:solidFill>
                <a:ea typeface="Verdana" panose="020B0604030504040204" pitchFamily="34" charset="0"/>
              </a:rPr>
              <a:t>© 2012 Stream of Praise Music Ministries</a:t>
            </a:r>
          </a:p>
          <a:p>
            <a:pPr>
              <a:lnSpc>
                <a:spcPct val="100000"/>
              </a:lnSpc>
            </a:pPr>
            <a:r>
              <a:rPr lang="en-CA" sz="1100" dirty="0">
                <a:solidFill>
                  <a:schemeClr val="bg1">
                    <a:lumMod val="85000"/>
                  </a:schemeClr>
                </a:solidFill>
                <a:ea typeface="Verdana" panose="020B0604030504040204" pitchFamily="34" charset="0"/>
              </a:rPr>
              <a:t>CCLI License # 1052726</a:t>
            </a:r>
          </a:p>
        </p:txBody>
      </p:sp>
      <p:sp>
        <p:nvSpPr>
          <p:cNvPr id="4" name="Title 1">
            <a:extLst>
              <a:ext uri="{FF2B5EF4-FFF2-40B4-BE49-F238E27FC236}">
                <a16:creationId xmlns:a16="http://schemas.microsoft.com/office/drawing/2014/main" id="{56D6A0AB-4336-6640-95D0-CCF50B07EAF1}"/>
              </a:ext>
            </a:extLst>
          </p:cNvPr>
          <p:cNvSpPr txBox="1">
            <a:spLocks/>
          </p:cNvSpPr>
          <p:nvPr/>
        </p:nvSpPr>
        <p:spPr>
          <a:xfrm>
            <a:off x="1524000" y="1122362"/>
            <a:ext cx="9144000" cy="2772305"/>
          </a:xfr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j-cs"/>
              </a:rPr>
              <a:t>將天敞開</a:t>
            </a:r>
            <a:r>
              <a:rPr kumimoji="0" lang="en-CA"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j-cs"/>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egoe UI" panose="020B0502040204020203" pitchFamily="34" charset="0"/>
                <a:ea typeface="+mj-ea"/>
                <a:cs typeface="+mj-cs"/>
              </a:rPr>
              <a:t>Open Heaven</a:t>
            </a:r>
            <a:endParaRPr kumimoji="0" lang="zh-CN" altLang="en-US"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egoe UI" panose="020B0502040204020203" pitchFamily="34" charset="0"/>
              <a:ea typeface="黑体" panose="02010609060101010101" pitchFamily="49" charset="-122"/>
              <a:cs typeface="+mj-cs"/>
              <a:sym typeface="Arial"/>
            </a:endParaRPr>
          </a:p>
        </p:txBody>
      </p:sp>
    </p:spTree>
    <p:extLst>
      <p:ext uri="{BB962C8B-B14F-4D97-AF65-F5344CB8AC3E}">
        <p14:creationId xmlns:p14="http://schemas.microsoft.com/office/powerpoint/2010/main" val="1208615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E748AC-1182-0DEA-7BB6-B5C93CB23829}"/>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F317D703-E403-177D-89E3-E24C4A5F17FF}"/>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將天敞開</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祢的榮耀降下來</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tiān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chǎng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kāi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ní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de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róng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jiàng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xià</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lái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p>
          <a:p>
            <a:pPr marL="0" indent="0" algn="ctr">
              <a:lnSpc>
                <a:spcPct val="100000"/>
              </a:lnSpc>
              <a:buNone/>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Lord, release an open heaven and come down</a:t>
            </a:r>
          </a:p>
          <a:p>
            <a:pPr marL="0" indent="0" algn="ctr">
              <a:lnSpc>
                <a:spcPct val="100000"/>
              </a:lnSpc>
              <a:buNone/>
            </a:pPr>
            <a:endParaRPr lang="en-CA" altLang="zh-TW" sz="48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將天敞開 祢的同在降下來</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chǎng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kāi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lái</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Lord, release an open heaven and come down</a:t>
            </a:r>
          </a:p>
        </p:txBody>
      </p:sp>
    </p:spTree>
    <p:extLst>
      <p:ext uri="{BB962C8B-B14F-4D97-AF65-F5344CB8AC3E}">
        <p14:creationId xmlns:p14="http://schemas.microsoft.com/office/powerpoint/2010/main" val="858275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74F47-60D1-4E34-9687-3B73180167C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97585BB-F498-F667-2B20-A222404C4749}"/>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E2624102-A687-12C7-E9A4-9CF4541DEC24}"/>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將天敞開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祢的榮耀降下來</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chǎng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kāi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róng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lái</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Lord, release an open heaven and come down</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萬國讚嘆祢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祢是榮耀君王</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guó</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róng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jūn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wáng</a:t>
            </a:r>
            <a:endParaRPr kumimoji="0" lang="en-CA" altLang="zh-TW" sz="48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May the nations sing, You're the glorious King</a:t>
            </a:r>
          </a:p>
        </p:txBody>
      </p:sp>
    </p:spTree>
    <p:extLst>
      <p:ext uri="{BB962C8B-B14F-4D97-AF65-F5344CB8AC3E}">
        <p14:creationId xmlns:p14="http://schemas.microsoft.com/office/powerpoint/2010/main" val="3310967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F5D784-3A08-87F4-B449-D10FE52DB086}"/>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F317D703-E403-177D-89E3-E24C4A5F17FF}"/>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天上地下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合一敬拜</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hé</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jìng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bài</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Heaven and earth will join as one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歡呼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耶穌基督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聖潔羔羊</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榮耀歸於祢</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Huān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yē</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sheng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jié</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gāo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yáng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róng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guī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yú</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dirty="0">
                <a:solidFill>
                  <a:schemeClr val="bg1">
                    <a:lumMod val="85000"/>
                  </a:schemeClr>
                </a:solidFill>
                <a:effectLst>
                  <a:outerShdw blurRad="50800" dist="38100" dir="2700000" algn="tl" rotWithShape="0">
                    <a:prstClr val="black">
                      <a:alpha val="40000"/>
                    </a:prstClr>
                  </a:outerShdw>
                </a:effectLst>
              </a:rPr>
              <a:t>Singing Jesus Christ the Lamb of God is worthy of our praise</a:t>
            </a:r>
          </a:p>
        </p:txBody>
      </p:sp>
    </p:spTree>
    <p:extLst>
      <p:ext uri="{BB962C8B-B14F-4D97-AF65-F5344CB8AC3E}">
        <p14:creationId xmlns:p14="http://schemas.microsoft.com/office/powerpoint/2010/main" val="3424746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4DDE13-1FE0-F174-D856-88F0ED9FFD40}"/>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F317D703-E403-177D-89E3-E24C4A5F17FF}"/>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天上地下</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在永恆裡敬拜</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yǒng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héng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lǐ</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jìng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bài</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Heaven and earth singing everlasting praise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哈利路亞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哈利路亞</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hā</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hā</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dirty="0">
                <a:solidFill>
                  <a:schemeClr val="bg1">
                    <a:lumMod val="85000"/>
                  </a:schemeClr>
                </a:solidFill>
                <a:effectLst>
                  <a:outerShdw blurRad="50800" dist="38100" dir="2700000" algn="tl" rotWithShape="0">
                    <a:prstClr val="black">
                      <a:alpha val="40000"/>
                    </a:prstClr>
                  </a:outerShdw>
                </a:effectLst>
              </a:rPr>
              <a:t>Hallelujah, hallelujah</a:t>
            </a:r>
          </a:p>
        </p:txBody>
      </p:sp>
    </p:spTree>
    <p:extLst>
      <p:ext uri="{BB962C8B-B14F-4D97-AF65-F5344CB8AC3E}">
        <p14:creationId xmlns:p14="http://schemas.microsoft.com/office/powerpoint/2010/main" val="858716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317D703-E403-177D-89E3-E24C4A5F17FF}"/>
              </a:ext>
            </a:extLst>
          </p:cNvPr>
          <p:cNvSpPr>
            <a:spLocks noGrp="1"/>
          </p:cNvSpPr>
          <p:nvPr>
            <p:ph idx="1"/>
          </p:nvPr>
        </p:nvSpPr>
        <p:spPr>
          <a:xfrm>
            <a:off x="0" y="525466"/>
            <a:ext cx="12192000" cy="5807075"/>
          </a:xfrm>
        </p:spPr>
        <p:txBody>
          <a:bodyPr anchor="ctr">
            <a:normAutofit/>
          </a:bodyPr>
          <a:lstStyle/>
          <a:p>
            <a:pPr marL="0" indent="0" algn="ctr">
              <a:lnSpc>
                <a:spcPct val="100000"/>
              </a:lnSpc>
              <a:buNone/>
            </a:pPr>
            <a:endParaRPr lang="en-US" sz="3200" dirty="0">
              <a:solidFill>
                <a:schemeClr val="bg1">
                  <a:lumMod val="65000"/>
                </a:schemeClr>
              </a:solidFill>
            </a:endParaRPr>
          </a:p>
        </p:txBody>
      </p:sp>
      <p:pic>
        <p:nvPicPr>
          <p:cNvPr id="3" name="Picture 2">
            <a:extLst>
              <a:ext uri="{FF2B5EF4-FFF2-40B4-BE49-F238E27FC236}">
                <a16:creationId xmlns:a16="http://schemas.microsoft.com/office/drawing/2014/main" id="{FBA6B2E2-6155-F84A-A3C0-3A9D2CCDBD58}"/>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4548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CBE4A-42AA-A57C-CEB4-9B941DDFA9F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EF92408-E28D-76BD-E260-C63529C69AE1}"/>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9781E7EB-FC37-B00B-F5FB-886B76C72571}"/>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將天敞開</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祢的榮耀降下來</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tiān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chǎng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kāi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ní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de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róng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jiàng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xià</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lái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p>
          <a:p>
            <a:pPr marL="0" indent="0" algn="ctr">
              <a:lnSpc>
                <a:spcPct val="100000"/>
              </a:lnSpc>
              <a:buNone/>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Lord, release an open heaven and come down</a:t>
            </a:r>
          </a:p>
          <a:p>
            <a:pPr marL="0" indent="0" algn="ctr">
              <a:lnSpc>
                <a:spcPct val="100000"/>
              </a:lnSpc>
              <a:buNone/>
            </a:pPr>
            <a:endParaRPr lang="en-CA" altLang="zh-TW" sz="48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將天敞開 祢的同在降下來</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chǎng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kāi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lái</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Lord, release an open heaven and come down</a:t>
            </a:r>
          </a:p>
        </p:txBody>
      </p:sp>
    </p:spTree>
    <p:extLst>
      <p:ext uri="{BB962C8B-B14F-4D97-AF65-F5344CB8AC3E}">
        <p14:creationId xmlns:p14="http://schemas.microsoft.com/office/powerpoint/2010/main" val="1400152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53F49-1F16-7FC1-2FAA-3436B3F426C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D6E68E6-596D-E5F5-7155-3BBFE4343DCA}"/>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3DFD37BE-D254-03E9-038B-3394A1C11A64}"/>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將天敞開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祢的榮耀降下來</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chǎng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kāi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róng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lái</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Lord, release an open heaven and come down</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萬國讚嘆祢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祢是榮耀君王</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guó</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róng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jūn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wáng</a:t>
            </a:r>
            <a:endParaRPr kumimoji="0" lang="en-CA" altLang="zh-TW" sz="48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May the nations sing, You're the glorious King</a:t>
            </a:r>
          </a:p>
        </p:txBody>
      </p:sp>
    </p:spTree>
    <p:extLst>
      <p:ext uri="{BB962C8B-B14F-4D97-AF65-F5344CB8AC3E}">
        <p14:creationId xmlns:p14="http://schemas.microsoft.com/office/powerpoint/2010/main" val="497716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88FD0-6C24-E710-B61C-A8231043EE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C847D11-F5A5-D7F7-24E5-F383E8EE9925}"/>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1963D3D9-88BE-C47C-6089-326291DFB7E2}"/>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天上地下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合一敬拜</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hé</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jìng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bài</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Heaven and earth will join as one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歡呼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耶穌基督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聖潔羔羊</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榮耀歸於祢</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Huān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yē</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sheng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jié</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gāo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yáng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róng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guī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yú</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dirty="0">
                <a:solidFill>
                  <a:schemeClr val="bg1">
                    <a:lumMod val="85000"/>
                  </a:schemeClr>
                </a:solidFill>
                <a:effectLst>
                  <a:outerShdw blurRad="50800" dist="38100" dir="2700000" algn="tl" rotWithShape="0">
                    <a:prstClr val="black">
                      <a:alpha val="40000"/>
                    </a:prstClr>
                  </a:outerShdw>
                </a:effectLst>
              </a:rPr>
              <a:t>Singing Jesus Christ the Lamb of God is worthy of our praise</a:t>
            </a:r>
          </a:p>
        </p:txBody>
      </p:sp>
    </p:spTree>
    <p:extLst>
      <p:ext uri="{BB962C8B-B14F-4D97-AF65-F5344CB8AC3E}">
        <p14:creationId xmlns:p14="http://schemas.microsoft.com/office/powerpoint/2010/main" val="1170841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E2DA7-6131-877A-75FA-FF33D39E65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0D5DFC3-7D77-A883-D841-D5E16027A726}"/>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DD1C9CBC-AE24-3EBC-3F6B-261774ED0634}"/>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天上地下</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在永恆裡敬拜</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yǒng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héng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lǐ</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jìng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bài</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Heaven and earth singing everlasting praise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哈利路亞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哈利路亞</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hā</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hā</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dirty="0">
                <a:solidFill>
                  <a:schemeClr val="bg1">
                    <a:lumMod val="85000"/>
                  </a:schemeClr>
                </a:solidFill>
                <a:effectLst>
                  <a:outerShdw blurRad="50800" dist="38100" dir="2700000" algn="tl" rotWithShape="0">
                    <a:prstClr val="black">
                      <a:alpha val="40000"/>
                    </a:prstClr>
                  </a:outerShdw>
                </a:effectLst>
              </a:rPr>
              <a:t>Hallelujah, hallelujah</a:t>
            </a:r>
          </a:p>
        </p:txBody>
      </p:sp>
    </p:spTree>
    <p:extLst>
      <p:ext uri="{BB962C8B-B14F-4D97-AF65-F5344CB8AC3E}">
        <p14:creationId xmlns:p14="http://schemas.microsoft.com/office/powerpoint/2010/main" val="2125417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2ECBA5-4859-2519-C2B6-AD2E81B2240C}"/>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F317D703-E403-177D-89E3-E24C4A5F17FF}"/>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神就在這裡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我們歡迎祢</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shén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jiù</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zhèlǐ</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wǒ</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men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huān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yíng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ní</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God is here with us, dwelling in this place</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endParaRPr lang="zh-TW" altLang="en-US"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讓一切焦點轉向祢</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ràng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qiè</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jiao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diǎn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zhuǎn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Let our eyes be fixed on You</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p:txBody>
      </p:sp>
    </p:spTree>
    <p:extLst>
      <p:ext uri="{BB962C8B-B14F-4D97-AF65-F5344CB8AC3E}">
        <p14:creationId xmlns:p14="http://schemas.microsoft.com/office/powerpoint/2010/main" val="4174116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99909-CA77-DB2D-6FF3-D73FB4D7ECC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AEF163C-80D8-7208-A443-CB6C572DAB32}"/>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A328BFAC-9BE8-28F5-D551-B130919A9799}"/>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神就在這裡 我們歡迎祢</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shén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jiù</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zhèlǐ</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wǒ</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men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huān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yíng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ní</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God is here with us, dwelling in this place</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endParaRPr lang="zh-TW" altLang="en-US"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寶座前敬拜不停息</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bǎo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zuò</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qián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jìng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tíng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xī</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kumimoji="0" lang="en-US" sz="32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We will give You the highest praise</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p:txBody>
      </p:sp>
    </p:spTree>
    <p:extLst>
      <p:ext uri="{BB962C8B-B14F-4D97-AF65-F5344CB8AC3E}">
        <p14:creationId xmlns:p14="http://schemas.microsoft.com/office/powerpoint/2010/main" val="2903341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3D63E-1012-3F5C-EFF6-86002B2E48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92AD344-2621-B540-51DF-A8A8B3894B6B}"/>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B35CD3BE-FF68-7D22-7211-FC167B516DD8}"/>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將天敞開</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祢的榮耀降下來</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tiān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chǎng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kāi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ní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de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róng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jiàng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xià</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lái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p>
          <a:p>
            <a:pPr marL="0" indent="0" algn="ctr">
              <a:lnSpc>
                <a:spcPct val="100000"/>
              </a:lnSpc>
              <a:buNone/>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Lord, release an open heaven and come down</a:t>
            </a:r>
          </a:p>
          <a:p>
            <a:pPr marL="0" indent="0" algn="ctr">
              <a:lnSpc>
                <a:spcPct val="100000"/>
              </a:lnSpc>
              <a:buNone/>
            </a:pPr>
            <a:endParaRPr lang="en-CA" altLang="zh-TW" sz="48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將天敞開 祢的同在降下來</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chǎng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kāi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lái</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Lord, release an open heaven and come down</a:t>
            </a:r>
          </a:p>
        </p:txBody>
      </p:sp>
    </p:spTree>
    <p:extLst>
      <p:ext uri="{BB962C8B-B14F-4D97-AF65-F5344CB8AC3E}">
        <p14:creationId xmlns:p14="http://schemas.microsoft.com/office/powerpoint/2010/main" val="1919344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CDEA0-8A6C-7DFF-1DFE-4E12AEC738E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BC6D0B-A0B7-AC82-F58A-F80B62B31274}"/>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13B10FCE-AA6F-021E-67E7-CDCEA251474A}"/>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將天敞開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祢的榮耀降下來</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chǎng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kāi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róng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lái</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Lord, release an open heaven and come down</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萬國讚嘆祢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祢是榮耀君王</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guó</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róng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jūn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wáng</a:t>
            </a:r>
            <a:endParaRPr kumimoji="0" lang="en-CA" altLang="zh-TW" sz="48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May the nations sing, You're the glorious King</a:t>
            </a:r>
          </a:p>
        </p:txBody>
      </p:sp>
    </p:spTree>
    <p:extLst>
      <p:ext uri="{BB962C8B-B14F-4D97-AF65-F5344CB8AC3E}">
        <p14:creationId xmlns:p14="http://schemas.microsoft.com/office/powerpoint/2010/main" val="2708515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A6D32-5505-9A9F-5A99-C569598CE6C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27BBECD-F950-51D5-C563-614BCD38962F}"/>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21A8ADEA-1B99-669B-5D35-DF4152F898B4}"/>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天上地下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合一敬拜</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hé</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jìng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bài</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Heaven and earth will join as one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歡呼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耶穌基督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聖潔羔羊</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榮耀歸於祢</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Huān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yē</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sheng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jié</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gāo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yáng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róng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guī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yú</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ní</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dirty="0">
                <a:solidFill>
                  <a:schemeClr val="bg1">
                    <a:lumMod val="85000"/>
                  </a:schemeClr>
                </a:solidFill>
                <a:effectLst>
                  <a:outerShdw blurRad="50800" dist="38100" dir="2700000" algn="tl" rotWithShape="0">
                    <a:prstClr val="black">
                      <a:alpha val="40000"/>
                    </a:prstClr>
                  </a:outerShdw>
                </a:effectLst>
              </a:rPr>
              <a:t>Singing Jesus Christ the Lamb of God is worthy of our praise</a:t>
            </a:r>
          </a:p>
        </p:txBody>
      </p:sp>
    </p:spTree>
    <p:extLst>
      <p:ext uri="{BB962C8B-B14F-4D97-AF65-F5344CB8AC3E}">
        <p14:creationId xmlns:p14="http://schemas.microsoft.com/office/powerpoint/2010/main" val="260857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2B3C5-6D0E-1DCF-BFDC-58021690880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6AA5008-B2C0-A151-1B0F-FB4F69BB5647}"/>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70A898D9-5B28-31C6-32DA-F03391512E17}"/>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天上地下</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在永恆裡敬拜</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xià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yǒng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héng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lǐ</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jìng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bài</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Heaven and earth singing everlasting praise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哈利路亞 </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哈利路亞</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hā</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hā</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lì</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yà</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dirty="0">
                <a:solidFill>
                  <a:schemeClr val="bg1">
                    <a:lumMod val="85000"/>
                  </a:schemeClr>
                </a:solidFill>
                <a:effectLst>
                  <a:outerShdw blurRad="50800" dist="38100" dir="2700000" algn="tl" rotWithShape="0">
                    <a:prstClr val="black">
                      <a:alpha val="40000"/>
                    </a:prstClr>
                  </a:outerShdw>
                </a:effectLst>
              </a:rPr>
              <a:t>Hallelujah, hallelujah</a:t>
            </a:r>
          </a:p>
        </p:txBody>
      </p:sp>
    </p:spTree>
    <p:extLst>
      <p:ext uri="{BB962C8B-B14F-4D97-AF65-F5344CB8AC3E}">
        <p14:creationId xmlns:p14="http://schemas.microsoft.com/office/powerpoint/2010/main" val="3436225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03CBD-5086-9817-BA40-04824FDB2A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FB8E058-0A65-91F2-1EEF-3E044D2DDFF6}"/>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20A90CA7-EB48-8143-FB89-2262FEA7C4D6}"/>
              </a:ext>
            </a:extLst>
          </p:cNvPr>
          <p:cNvSpPr>
            <a:spLocks noGrp="1"/>
          </p:cNvSpPr>
          <p:nvPr>
            <p:ph idx="1"/>
          </p:nvPr>
        </p:nvSpPr>
        <p:spPr>
          <a:xfrm>
            <a:off x="0" y="0"/>
            <a:ext cx="12192000" cy="6332541"/>
          </a:xfrm>
        </p:spPr>
        <p:txBody>
          <a:bodyPr anchor="ctr">
            <a:normAutofit/>
          </a:bodyPr>
          <a:lstStyle/>
          <a:p>
            <a:pPr marL="0" indent="0" algn="ctr">
              <a:lnSpc>
                <a:spcPct val="100000"/>
              </a:lnSpc>
              <a:buNone/>
            </a:pPr>
            <a:endParaRPr lang="en-US" sz="3200" dirty="0">
              <a:solidFill>
                <a:schemeClr val="bg1">
                  <a:lumMod val="85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982432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D03BA-68C6-A0A5-1855-3DE8B13D072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EB19E07-2442-A172-63CA-5E9C737758B4}"/>
              </a:ext>
            </a:extLst>
          </p:cNvPr>
          <p:cNvPicPr>
            <a:picLocks noChangeAspect="1"/>
          </p:cNvPicPr>
          <p:nvPr/>
        </p:nvPicPr>
        <p:blipFill>
          <a:blip r:embed="rId2"/>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DF2247B3-3FDE-8AC7-5033-7DC63FF1194B}"/>
              </a:ext>
            </a:extLst>
          </p:cNvPr>
          <p:cNvSpPr>
            <a:spLocks noGrp="1"/>
          </p:cNvSpPr>
          <p:nvPr>
            <p:ph type="subTitle" idx="1"/>
          </p:nvPr>
        </p:nvSpPr>
        <p:spPr>
          <a:xfrm>
            <a:off x="1524000" y="4257676"/>
            <a:ext cx="9144000" cy="1477960"/>
          </a:xfrm>
        </p:spPr>
        <p:txBody>
          <a:bodyPr anchor="ctr">
            <a:normAutofit/>
          </a:bodyPr>
          <a:lstStyle/>
          <a:p>
            <a:pPr>
              <a:lnSpc>
                <a:spcPct val="100000"/>
              </a:lnSpc>
            </a:pPr>
            <a:r>
              <a:rPr lang="en-US" sz="1100" dirty="0">
                <a:solidFill>
                  <a:schemeClr val="bg1">
                    <a:lumMod val="85000"/>
                  </a:schemeClr>
                </a:solidFill>
                <a:ea typeface="Verdana" panose="020B0604030504040204" pitchFamily="34" charset="0"/>
              </a:rPr>
              <a:t>Sandy C. Yu | Tiffany Cheng</a:t>
            </a:r>
          </a:p>
          <a:p>
            <a:pPr>
              <a:lnSpc>
                <a:spcPct val="100000"/>
              </a:lnSpc>
            </a:pPr>
            <a:r>
              <a:rPr lang="en-US" sz="1100" dirty="0">
                <a:solidFill>
                  <a:schemeClr val="bg1">
                    <a:lumMod val="85000"/>
                  </a:schemeClr>
                </a:solidFill>
                <a:ea typeface="Verdana" panose="020B0604030504040204" pitchFamily="34" charset="0"/>
              </a:rPr>
              <a:t>© 2012 Stream of Praise Music Ministries</a:t>
            </a:r>
          </a:p>
          <a:p>
            <a:pPr>
              <a:lnSpc>
                <a:spcPct val="100000"/>
              </a:lnSpc>
            </a:pPr>
            <a:r>
              <a:rPr lang="en-CA" sz="1100" dirty="0">
                <a:solidFill>
                  <a:schemeClr val="bg1">
                    <a:lumMod val="85000"/>
                  </a:schemeClr>
                </a:solidFill>
                <a:ea typeface="Verdana" panose="020B0604030504040204" pitchFamily="34" charset="0"/>
              </a:rPr>
              <a:t>CCLI License # 1052726</a:t>
            </a:r>
          </a:p>
        </p:txBody>
      </p:sp>
      <p:sp>
        <p:nvSpPr>
          <p:cNvPr id="4" name="Title 1">
            <a:extLst>
              <a:ext uri="{FF2B5EF4-FFF2-40B4-BE49-F238E27FC236}">
                <a16:creationId xmlns:a16="http://schemas.microsoft.com/office/drawing/2014/main" id="{417873B7-EDAF-9912-E512-070AF4F49660}"/>
              </a:ext>
            </a:extLst>
          </p:cNvPr>
          <p:cNvSpPr txBox="1">
            <a:spLocks/>
          </p:cNvSpPr>
          <p:nvPr/>
        </p:nvSpPr>
        <p:spPr>
          <a:xfrm>
            <a:off x="1524000" y="1122362"/>
            <a:ext cx="9144000" cy="2772305"/>
          </a:xfr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j-cs"/>
              </a:rPr>
              <a:t>將天敞開</a:t>
            </a:r>
            <a:r>
              <a:rPr kumimoji="0" lang="en-CA"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j-cs"/>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egoe UI" panose="020B0502040204020203" pitchFamily="34" charset="0"/>
                <a:ea typeface="+mj-ea"/>
                <a:cs typeface="+mj-cs"/>
              </a:rPr>
              <a:t>Open Heaven</a:t>
            </a:r>
            <a:endParaRPr kumimoji="0" lang="zh-CN" altLang="en-US"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egoe UI" panose="020B0502040204020203" pitchFamily="34" charset="0"/>
              <a:ea typeface="黑体" panose="02010609060101010101" pitchFamily="49" charset="-122"/>
              <a:cs typeface="+mj-cs"/>
              <a:sym typeface="Arial"/>
            </a:endParaRPr>
          </a:p>
        </p:txBody>
      </p:sp>
    </p:spTree>
    <p:extLst>
      <p:ext uri="{BB962C8B-B14F-4D97-AF65-F5344CB8AC3E}">
        <p14:creationId xmlns:p14="http://schemas.microsoft.com/office/powerpoint/2010/main" val="4149575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DA39E1C-4411-6B4F-97B6-D3A37D67B64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0255EE9-68DC-1CBF-2EED-D1ACEBEB2FA1}"/>
              </a:ext>
            </a:extLst>
          </p:cNvPr>
          <p:cNvPicPr>
            <a:picLocks noChangeAspect="1"/>
          </p:cNvPicPr>
          <p:nvPr/>
        </p:nvPicPr>
        <p:blipFill>
          <a:blip r:embed="rId3">
            <a:alphaModFix amt="85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BE5C1DC-8494-14F8-2B65-2668B4E7A8EF}"/>
              </a:ext>
            </a:extLst>
          </p:cNvPr>
          <p:cNvSpPr>
            <a:spLocks noGrp="1"/>
          </p:cNvSpPr>
          <p:nvPr>
            <p:ph type="ctrTitle"/>
          </p:nvPr>
        </p:nvSpPr>
        <p:spPr>
          <a:xfrm>
            <a:off x="371301" y="1528474"/>
            <a:ext cx="11449397" cy="2387600"/>
          </a:xfrm>
        </p:spPr>
        <p:txBody>
          <a:bodyPr/>
          <a:lstStyle/>
          <a:p>
            <a:pPr>
              <a:lnSpc>
                <a:spcPct val="100000"/>
              </a:lnSpc>
            </a:pPr>
            <a:r>
              <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Amazing Grace</a:t>
            </a:r>
            <a:br>
              <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en-CA"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這</a:t>
            </a: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就</a:t>
            </a:r>
            <a:r>
              <a:rPr lang="en-CA"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是奇妙恩典</a:t>
            </a:r>
            <a:endParaRPr lang="en-CA"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
        <p:nvSpPr>
          <p:cNvPr id="3" name="Subtitle 2">
            <a:extLst>
              <a:ext uri="{FF2B5EF4-FFF2-40B4-BE49-F238E27FC236}">
                <a16:creationId xmlns:a16="http://schemas.microsoft.com/office/drawing/2014/main" id="{C1485F5A-965F-A1B7-17B0-D0CB2FAE3AC8}"/>
              </a:ext>
            </a:extLst>
          </p:cNvPr>
          <p:cNvSpPr>
            <a:spLocks noGrp="1"/>
          </p:cNvSpPr>
          <p:nvPr>
            <p:ph type="subTitle" idx="1"/>
          </p:nvPr>
        </p:nvSpPr>
        <p:spPr>
          <a:xfrm>
            <a:off x="578958" y="4135726"/>
            <a:ext cx="10980852" cy="1655762"/>
          </a:xfrm>
        </p:spPr>
        <p:txBody>
          <a:bodyPr>
            <a:normAutofit/>
          </a:bodyPr>
          <a:lstStyle/>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David Crowder | Jonathan Smith | Phil Wickham</a:t>
            </a:r>
          </a:p>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 2026 Capitol CMG Genesis; </a:t>
            </a:r>
            <a:r>
              <a:rPr lang="en-US" sz="1100" b="1" dirty="0" err="1">
                <a:solidFill>
                  <a:schemeClr val="bg1">
                    <a:lumMod val="85000"/>
                  </a:schemeClr>
                </a:solidFill>
                <a:latin typeface="Segoe UI" panose="020B0502040204020203" pitchFamily="34" charset="0"/>
                <a:cs typeface="Segoe UI" panose="020B0502040204020203" pitchFamily="34" charset="0"/>
              </a:rPr>
              <a:t>Inot</a:t>
            </a:r>
            <a:r>
              <a:rPr lang="en-US" sz="1100" b="1" dirty="0">
                <a:solidFill>
                  <a:schemeClr val="bg1">
                    <a:lumMod val="85000"/>
                  </a:schemeClr>
                </a:solidFill>
                <a:latin typeface="Segoe UI" panose="020B0502040204020203" pitchFamily="34" charset="0"/>
                <a:cs typeface="Segoe UI" panose="020B0502040204020203" pitchFamily="34" charset="0"/>
              </a:rPr>
              <a:t> Music; </a:t>
            </a:r>
            <a:r>
              <a:rPr lang="en-US" sz="1100" b="1" dirty="0" err="1">
                <a:solidFill>
                  <a:schemeClr val="bg1">
                    <a:lumMod val="85000"/>
                  </a:schemeClr>
                </a:solidFill>
                <a:latin typeface="Segoe UI" panose="020B0502040204020203" pitchFamily="34" charset="0"/>
                <a:cs typeface="Segoe UI" panose="020B0502040204020203" pitchFamily="34" charset="0"/>
              </a:rPr>
              <a:t>sixsteps</a:t>
            </a:r>
            <a:r>
              <a:rPr lang="en-US" sz="1100" b="1" dirty="0">
                <a:solidFill>
                  <a:schemeClr val="bg1">
                    <a:lumMod val="85000"/>
                  </a:schemeClr>
                </a:solidFill>
                <a:latin typeface="Segoe UI" panose="020B0502040204020203" pitchFamily="34" charset="0"/>
                <a:cs typeface="Segoe UI" panose="020B0502040204020203" pitchFamily="34" charset="0"/>
              </a:rPr>
              <a:t> Music; Be Essential Songs; </a:t>
            </a:r>
            <a:r>
              <a:rPr lang="en-US" sz="1100" b="1" dirty="0" err="1">
                <a:solidFill>
                  <a:schemeClr val="bg1">
                    <a:lumMod val="85000"/>
                  </a:schemeClr>
                </a:solidFill>
                <a:latin typeface="Segoe UI" panose="020B0502040204020203" pitchFamily="34" charset="0"/>
                <a:cs typeface="Segoe UI" panose="020B0502040204020203" pitchFamily="34" charset="0"/>
              </a:rPr>
              <a:t>Cashagamble</a:t>
            </a:r>
            <a:r>
              <a:rPr lang="en-US" sz="1100" b="1" dirty="0">
                <a:solidFill>
                  <a:schemeClr val="bg1">
                    <a:lumMod val="85000"/>
                  </a:schemeClr>
                </a:solidFill>
                <a:latin typeface="Segoe UI" panose="020B0502040204020203" pitchFamily="34" charset="0"/>
                <a:cs typeface="Segoe UI" panose="020B0502040204020203" pitchFamily="34" charset="0"/>
              </a:rPr>
              <a:t> Jet Music; Phil Wickham Music; Simply Global Songs</a:t>
            </a:r>
          </a:p>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CCLI License # 1052726</a:t>
            </a:r>
          </a:p>
        </p:txBody>
      </p:sp>
    </p:spTree>
    <p:extLst>
      <p:ext uri="{BB962C8B-B14F-4D97-AF65-F5344CB8AC3E}">
        <p14:creationId xmlns:p14="http://schemas.microsoft.com/office/powerpoint/2010/main" val="331370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48FFB2C-2F03-6895-D231-248887FC9E4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A60D6FF-37FF-FE71-CC81-62671B5E861D}"/>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F10B175E-3188-528C-B985-325AE1430639}"/>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Amazing grace</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How sweet the sound</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That saved a wretch like me</a:t>
            </a:r>
          </a:p>
          <a:p>
            <a:pPr marL="0" indent="0">
              <a:buNone/>
            </a:pPr>
            <a:endPar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奇异恩典</a:t>
            </a:r>
            <a:r>
              <a:rPr lang="en-US"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何等甘甜</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我罪已得赦免</a:t>
            </a:r>
            <a:endParaRPr 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2562603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DFE7D-5C4B-3946-62C4-5F15F0F9632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C9D5325-1496-8B0D-29FC-EE6853B85537}"/>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A153F0A4-A8AE-20F0-00D3-5FECF0BB5706}"/>
              </a:ext>
            </a:extLst>
          </p:cNvPr>
          <p:cNvSpPr>
            <a:spLocks noGrp="1"/>
          </p:cNvSpPr>
          <p:nvPr>
            <p:ph idx="1"/>
          </p:nvPr>
        </p:nvSpPr>
        <p:spPr>
          <a:xfrm>
            <a:off x="0" y="0"/>
            <a:ext cx="121932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 once was lost</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But now I’m found</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Was blind but now I see</a:t>
            </a:r>
          </a:p>
          <a:p>
            <a:pPr marL="0" indent="0">
              <a:buNone/>
            </a:pPr>
            <a:endParaRPr lang="en-US" sz="4000"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前我失喪今被尋回</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瞎眼今得看見</a:t>
            </a: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045695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7A9FF29-C106-6411-0344-DB753CD180C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52EF705-B40F-6032-63A5-92EE3CD02D82}"/>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40A17459-B5AA-7387-53CD-674ECF2F50E3}"/>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Singing Hallelujah there’s no chains on me</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Thank You Jesus </a:t>
            </a:r>
            <a:r>
              <a:rPr lang="en-US" sz="4000"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Y</a:t>
            </a: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ou have set me free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CA"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高唱 哈利路亞</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我不被捆綁</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感謝耶穌</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祢將我釋放</a:t>
            </a: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83731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0F20CEF-75A2-80ED-B9C8-4B65318DE86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8900C94-D317-6129-469D-6F9D7958453F}"/>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4E75101B-9542-89F6-BA43-D5839A9E8502}"/>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You welcomed me in called me by name</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Was dead in my sin</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Now I’m dancing on that grave</a:t>
            </a:r>
          </a:p>
          <a:p>
            <a:pPr marL="0" indent="0">
              <a:buNone/>
            </a:pPr>
            <a:endPar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張開手歡迎</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呼喚我名</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曾死在罪中</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如今與祢同復活</a:t>
            </a:r>
            <a:endParaRPr lang="en-US"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20398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846C79-534B-BEC3-B942-9CCC51CCCDD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9AEFF83-09EF-1D7F-C62B-0B4E9D050014}"/>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3D56627F-12CB-E59D-6558-2428CC9F34D4}"/>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Hallelujah it really is amazing grace</a:t>
            </a:r>
          </a:p>
          <a:p>
            <a:pPr marL="0" indent="0">
              <a:buNone/>
            </a:pPr>
            <a:endPar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lvl="0" indent="0">
              <a:buNone/>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哈利路亞 </a:t>
            </a:r>
            <a:r>
              <a:rPr kumimoji="0" lang="zh-CN" altLang="en-US" sz="4800" b="1" i="0" u="none" strike="noStrike" kern="1200" cap="none" spc="0" normalizeH="0" baseline="0" noProof="0" dirty="0">
                <a:ln>
                  <a:noFill/>
                </a:ln>
                <a:solidFill>
                  <a:schemeClr val="bg2"/>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這</a:t>
            </a:r>
            <a:r>
              <a:rPr lang="zh-CN" altLang="en-US" b="1" dirty="0">
                <a:solidFill>
                  <a:schemeClr val="bg2"/>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就</a:t>
            </a:r>
            <a:r>
              <a:rPr kumimoji="0" lang="zh-CN" altLang="en-US" sz="4800" b="1" i="0" u="none" strike="noStrike" kern="1200" cap="none" spc="0" normalizeH="0" baseline="0" noProof="0" dirty="0">
                <a:ln>
                  <a:noFill/>
                </a:ln>
                <a:solidFill>
                  <a:schemeClr val="bg2"/>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是奇</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异恩典</a:t>
            </a:r>
            <a:endParaRPr lang="en-US"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513049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C189DE-C3B4-EBE8-3B57-3A2959F061A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A207FBA-02CA-DC21-F7BC-40DC83CB86B9}"/>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AA657725-1EBD-88BA-ECA2-EC70C08739CE}"/>
              </a:ext>
            </a:extLst>
          </p:cNvPr>
          <p:cNvSpPr>
            <a:spLocks noGrp="1"/>
          </p:cNvSpPr>
          <p:nvPr>
            <p:ph idx="1"/>
          </p:nvPr>
        </p:nvSpPr>
        <p:spPr>
          <a:xfrm>
            <a:off x="0" y="0"/>
            <a:ext cx="12192000" cy="5400000"/>
          </a:xfrm>
        </p:spPr>
        <p:txBody>
          <a:bodyPr>
            <a:normAutofit/>
          </a:bodyPr>
          <a:lstStyle/>
          <a:p>
            <a:pPr marL="0" indent="0">
              <a:buNone/>
            </a:pPr>
            <a:r>
              <a:rPr lang="en-US" sz="4000" b="1" i="0" dirty="0" err="1">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‘Twas</a:t>
            </a: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 grace that taught my heart to fear</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And grace my fears relieved</a:t>
            </a:r>
          </a:p>
          <a:p>
            <a:pPr marL="0" indent="0">
              <a:buNone/>
            </a:pPr>
            <a:endPar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如此恩典</a:t>
            </a:r>
            <a:r>
              <a:rPr lang="en-US"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使我敬畏</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使我心得安慰</a:t>
            </a:r>
            <a:endParaRPr 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1056932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AE5C393-9318-8824-48EA-97AC8F426E5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61750E9-D911-94F1-193C-02A543651D60}"/>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5464D1EE-8A12-F1E6-C642-18874494C9B7}"/>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How precious did that grace appear</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The hour I first believed</a:t>
            </a:r>
          </a:p>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初信之時</a:t>
            </a:r>
            <a:r>
              <a:rPr lang="en-US"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即蒙恩惠</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真是何等寶貴</a:t>
            </a:r>
            <a:endParaRPr 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2354004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32ABB71-1548-EF6A-738F-847A45BCA60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6B31DA-1C08-1ABA-7053-8DD7F6242E96}"/>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2823524B-AA6C-229C-0D58-D16DB57AA674}"/>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Singing Hallelujah there’s no chains on me</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Thank You Jesus </a:t>
            </a:r>
            <a:r>
              <a:rPr lang="en-US" sz="4000"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Y</a:t>
            </a: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ou have set me free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CA"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高唱 哈利路亞</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我不被捆綁</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感謝耶穌</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祢將我釋放</a:t>
            </a: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86381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4E4A8D2-4C7F-6319-2B23-20573F38EB7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7C0F228-455E-1E7E-B9AF-294C362CFB00}"/>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7288D5B3-3F89-F2EB-9C17-166D030055D7}"/>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You welcomed me in called me by name</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Was dead in my sin</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Now I’m dancing on that grave</a:t>
            </a:r>
          </a:p>
          <a:p>
            <a:pPr marL="0" indent="0">
              <a:buNone/>
            </a:pPr>
            <a:endPar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張開手歡迎</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呼喚我名</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曾死在罪中</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如今與祢同復活</a:t>
            </a:r>
            <a:endParaRPr lang="en-US"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352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E1AD3D-C540-256E-67BF-4D7E31823A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B321728-EFFA-66DD-079A-7B8A7C846927}"/>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ED838B44-C9E6-3F21-BE52-53A9C128FF48}"/>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Hallelujah it really is amazing grace</a:t>
            </a:r>
          </a:p>
          <a:p>
            <a:pPr marL="0" indent="0">
              <a:buNone/>
            </a:pPr>
            <a:endPar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lvl="0" indent="0">
              <a:buNone/>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哈利路亞 </a:t>
            </a:r>
            <a:r>
              <a:rPr kumimoji="0" lang="zh-CN" altLang="en-US" sz="4800" b="1" i="0" u="none" strike="noStrike" kern="1200" cap="none" spc="0" normalizeH="0" baseline="0" noProof="0" dirty="0">
                <a:ln>
                  <a:noFill/>
                </a:ln>
                <a:solidFill>
                  <a:schemeClr val="bg2"/>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這</a:t>
            </a:r>
            <a:r>
              <a:rPr lang="zh-CN" altLang="en-US" b="1" dirty="0">
                <a:solidFill>
                  <a:schemeClr val="bg2"/>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就</a:t>
            </a:r>
            <a:r>
              <a:rPr kumimoji="0" lang="zh-CN" altLang="en-US" sz="4800" b="1" i="0" u="none" strike="noStrike" kern="1200" cap="none" spc="0" normalizeH="0" baseline="0" noProof="0" dirty="0">
                <a:ln>
                  <a:noFill/>
                </a:ln>
                <a:solidFill>
                  <a:schemeClr val="bg2"/>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是奇</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异恩典</a:t>
            </a:r>
            <a:endParaRPr lang="en-US"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96867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3A7848B-8E81-EB85-CF19-D000350D9B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E1E312E-4700-F7F3-19AC-8995C67F4B92}"/>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6BA6DBD9-F789-4CC2-C659-12526EDFF6B3}"/>
              </a:ext>
            </a:extLst>
          </p:cNvPr>
          <p:cNvSpPr>
            <a:spLocks noGrp="1"/>
          </p:cNvSpPr>
          <p:nvPr>
            <p:ph idx="1"/>
          </p:nvPr>
        </p:nvSpPr>
        <p:spPr/>
        <p:txBody>
          <a:bodyPr>
            <a:normAutofit/>
          </a:bodyPr>
          <a:lstStyle/>
          <a:p>
            <a:pPr marL="0" indent="0">
              <a:buNone/>
            </a:pPr>
            <a:endParaRPr lang="en-US"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923091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DF47FCE-3C63-A318-0DD5-0298417EED0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4E9C581-85F8-B520-1577-E1C9F7BC9242}"/>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6E5E8DA3-2B3D-9B4C-25D9-CD80F30E0811}"/>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I’ll testify of what He did</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He gave me life I’m born again</a:t>
            </a:r>
          </a:p>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我要見證</a:t>
            </a:r>
            <a:r>
              <a:rPr lang="en-US"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祂的作為</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祂賜給我</a:t>
            </a:r>
            <a:r>
              <a:rPr lang="en-US"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新的生命</a:t>
            </a:r>
            <a:endParaRPr 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23285674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95E28A9-9163-4333-E891-BDD6EFE853A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F21DE46-1E17-C988-D682-EDF9F1513B7C}"/>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216E28B2-5E2C-2FF9-9599-E6CC92B48B5E}"/>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My heart is free my soul is saved</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amazing grace</a:t>
            </a:r>
          </a:p>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我心自由</a:t>
            </a:r>
            <a:r>
              <a:rPr lang="en-US"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我靈得救</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這真的是奇妙恩典</a:t>
            </a:r>
            <a:endParaRPr 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3901364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61FE63B-8EA8-2D6B-6E2E-9341FE38CBF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E2DD99D-A0CF-FB5A-81A1-A5FC815477A5}"/>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2E221C76-88D6-C44A-F6F8-2A3ECAE0CB22}"/>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I’ll testify of what He did</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He gave me life I’m born again</a:t>
            </a:r>
          </a:p>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我要見證</a:t>
            </a:r>
            <a:r>
              <a:rPr lang="en-US"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祂的作為</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祂賜給我</a:t>
            </a:r>
            <a:r>
              <a:rPr lang="en-US"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新的生命</a:t>
            </a:r>
            <a:endParaRPr 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785332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B41D1F-2203-A5CF-709F-E353464F2F4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E0C50D2-932D-338A-4E8C-74EC9BCC71FE}"/>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019C1717-C7A7-7605-42D9-D6A95DD45363}"/>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My heart is free my soul is saved</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amazing grace</a:t>
            </a:r>
          </a:p>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我心自由</a:t>
            </a:r>
            <a:r>
              <a:rPr lang="en-US"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我靈得救</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這真的是奇妙恩典</a:t>
            </a:r>
            <a:endParaRPr 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2719315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2467268-BB9B-81AA-2BEB-63009855C19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5B7EA34-4B39-D396-B475-BDB5A2E95823}"/>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B29B1ADC-658A-106A-B313-9AF441300334}"/>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it really is</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amazing grace</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it really is</a:t>
            </a:r>
          </a:p>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這就是 這就是</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這就是奇妙恩典</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這就是 這就是</a:t>
            </a:r>
            <a:endParaRPr 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39659856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C80A9D2-63BF-A463-ED0E-C5CB37BB2A4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3F49465-DC03-DD37-2042-7C8D04075476}"/>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0A1628B6-E99A-D504-BE72-42482716C725}"/>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Hallelujah there’s no chains on me</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Thank You Jesus </a:t>
            </a:r>
            <a:r>
              <a:rPr lang="en-US" sz="4000"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Y</a:t>
            </a: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ou have set me free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CA"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高唱 哈利路亞</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我不被捆綁</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感謝耶穌</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祢將我釋放</a:t>
            </a: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340156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C3D897-8F2C-05F4-8FA1-DA7FDA0D91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1D92C68-592F-78B6-C92A-D47511915862}"/>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33378529-EDB0-1636-4381-38210955A74C}"/>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You welcomed me in called me by name</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Was dead in my sin</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Now I’m dancing on that grave</a:t>
            </a:r>
          </a:p>
          <a:p>
            <a:pPr marL="0" indent="0">
              <a:buNone/>
            </a:pPr>
            <a:endPar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張開手歡迎</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呼喚我名</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曾死在罪中</a:t>
            </a:r>
            <a:r>
              <a:rPr kumimoji="0" lang="en-US" altLang="zh-CN"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如今與祢同復活</a:t>
            </a:r>
            <a:endParaRPr lang="en-US"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59818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E1A0FBF-EFCB-1879-D5A6-6030A6717F4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0C6F898-0FCF-CF63-41EA-CE694E9C1ABC}"/>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E47B466C-9638-CBC8-033E-8A0DAB5799EB}"/>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Hallelujah it really is amazing grace</a:t>
            </a:r>
          </a:p>
          <a:p>
            <a:pPr marL="0" indent="0">
              <a:buNone/>
            </a:pPr>
            <a:endPar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lvl="0" indent="0">
              <a:buNone/>
              <a:defRPr/>
            </a:pP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哈利路亞 這</a:t>
            </a: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就</a:t>
            </a:r>
            <a:r>
              <a:rPr kumimoji="0" lang="zh-CN" altLang="en-US" sz="4800" b="1" i="0" u="none" strike="noStrike" kern="1200" cap="none" spc="0" normalizeH="0" baseline="0" noProof="0" dirty="0">
                <a:ln>
                  <a:noFill/>
                </a:ln>
                <a:solidFill>
                  <a:prstClr val="white">
                    <a:lumMod val="85000"/>
                  </a:prstClr>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是奇异恩典</a:t>
            </a:r>
            <a:endParaRPr lang="en-US"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233075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FA2D313-185D-4817-8988-466BC81AD50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6BEA6A8-1165-92C6-43F0-14F0D195C955}"/>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32F5BC91-66B9-F21B-0AB8-422ED750CEF9}"/>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it really is</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amazing grace</a:t>
            </a:r>
          </a:p>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這就是 這就是</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這就是奇妙</a:t>
            </a:r>
            <a:r>
              <a:rPr lang="zh-CN" altLang="en-US" b="1">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恩典</a:t>
            </a:r>
            <a:endPar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5211825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0F49956-948D-AE9F-E65E-A4240B76CD2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BC4EEDB-83E9-63D0-76D2-B7AEE686CD56}"/>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F85833DD-22D6-578F-A527-6BD1AA706985}"/>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it really is</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amazing grace</a:t>
            </a:r>
          </a:p>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這就是 這就是</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這就是奇妙恩典</a:t>
            </a:r>
          </a:p>
        </p:txBody>
      </p:sp>
    </p:spTree>
    <p:extLst>
      <p:ext uri="{BB962C8B-B14F-4D97-AF65-F5344CB8AC3E}">
        <p14:creationId xmlns:p14="http://schemas.microsoft.com/office/powerpoint/2010/main" val="7391889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E92101-C745-57A7-6F3F-6B930884361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EF87874-8BAC-3D2A-F8A3-2299BE0C2DC7}"/>
              </a:ext>
            </a:extLst>
          </p:cNvPr>
          <p:cNvPicPr>
            <a:picLocks noChangeAspect="1"/>
          </p:cNvPicPr>
          <p:nvPr/>
        </p:nvPicPr>
        <p:blipFill>
          <a:blip r:embed="rId3">
            <a:alphaModFix amt="85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3FD75BF-15F0-922D-BA58-C3C84495589F}"/>
              </a:ext>
            </a:extLst>
          </p:cNvPr>
          <p:cNvSpPr>
            <a:spLocks noGrp="1"/>
          </p:cNvSpPr>
          <p:nvPr>
            <p:ph type="ctrTitle"/>
          </p:nvPr>
        </p:nvSpPr>
        <p:spPr>
          <a:xfrm>
            <a:off x="371301" y="1528474"/>
            <a:ext cx="11449397" cy="2387600"/>
          </a:xfrm>
        </p:spPr>
        <p:txBody>
          <a:bodyPr/>
          <a:lstStyle/>
          <a:p>
            <a:pPr>
              <a:lnSpc>
                <a:spcPct val="100000"/>
              </a:lnSpc>
            </a:pPr>
            <a:r>
              <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It Really Is Amazing Grace</a:t>
            </a:r>
            <a:br>
              <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en-CA"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這</a:t>
            </a: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就</a:t>
            </a:r>
            <a:r>
              <a:rPr lang="en-CA"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是奇妙恩典</a:t>
            </a:r>
            <a:endParaRPr lang="en-CA"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
        <p:nvSpPr>
          <p:cNvPr id="3" name="Subtitle 2">
            <a:extLst>
              <a:ext uri="{FF2B5EF4-FFF2-40B4-BE49-F238E27FC236}">
                <a16:creationId xmlns:a16="http://schemas.microsoft.com/office/drawing/2014/main" id="{DAB8DD71-1110-1534-6DBD-D4FCA0DAF553}"/>
              </a:ext>
            </a:extLst>
          </p:cNvPr>
          <p:cNvSpPr>
            <a:spLocks noGrp="1"/>
          </p:cNvSpPr>
          <p:nvPr>
            <p:ph type="subTitle" idx="1"/>
          </p:nvPr>
        </p:nvSpPr>
        <p:spPr>
          <a:xfrm>
            <a:off x="578958" y="4135726"/>
            <a:ext cx="10980852" cy="1655762"/>
          </a:xfrm>
        </p:spPr>
        <p:txBody>
          <a:bodyPr>
            <a:normAutofit/>
          </a:bodyPr>
          <a:lstStyle/>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David Crowder | Jonathan Smith | Phil Wickham</a:t>
            </a:r>
          </a:p>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 2026 Capitol CMG Genesis; </a:t>
            </a:r>
            <a:r>
              <a:rPr lang="en-US" sz="1100" b="1" dirty="0" err="1">
                <a:solidFill>
                  <a:schemeClr val="bg1">
                    <a:lumMod val="85000"/>
                  </a:schemeClr>
                </a:solidFill>
                <a:latin typeface="Segoe UI" panose="020B0502040204020203" pitchFamily="34" charset="0"/>
                <a:cs typeface="Segoe UI" panose="020B0502040204020203" pitchFamily="34" charset="0"/>
              </a:rPr>
              <a:t>Inot</a:t>
            </a:r>
            <a:r>
              <a:rPr lang="en-US" sz="1100" b="1" dirty="0">
                <a:solidFill>
                  <a:schemeClr val="bg1">
                    <a:lumMod val="85000"/>
                  </a:schemeClr>
                </a:solidFill>
                <a:latin typeface="Segoe UI" panose="020B0502040204020203" pitchFamily="34" charset="0"/>
                <a:cs typeface="Segoe UI" panose="020B0502040204020203" pitchFamily="34" charset="0"/>
              </a:rPr>
              <a:t> Music; </a:t>
            </a:r>
            <a:r>
              <a:rPr lang="en-US" sz="1100" b="1" dirty="0" err="1">
                <a:solidFill>
                  <a:schemeClr val="bg1">
                    <a:lumMod val="85000"/>
                  </a:schemeClr>
                </a:solidFill>
                <a:latin typeface="Segoe UI" panose="020B0502040204020203" pitchFamily="34" charset="0"/>
                <a:cs typeface="Segoe UI" panose="020B0502040204020203" pitchFamily="34" charset="0"/>
              </a:rPr>
              <a:t>sixsteps</a:t>
            </a:r>
            <a:r>
              <a:rPr lang="en-US" sz="1100" b="1" dirty="0">
                <a:solidFill>
                  <a:schemeClr val="bg1">
                    <a:lumMod val="85000"/>
                  </a:schemeClr>
                </a:solidFill>
                <a:latin typeface="Segoe UI" panose="020B0502040204020203" pitchFamily="34" charset="0"/>
                <a:cs typeface="Segoe UI" panose="020B0502040204020203" pitchFamily="34" charset="0"/>
              </a:rPr>
              <a:t> Music; Be Essential Songs; </a:t>
            </a:r>
            <a:r>
              <a:rPr lang="en-US" sz="1100" b="1" dirty="0" err="1">
                <a:solidFill>
                  <a:schemeClr val="bg1">
                    <a:lumMod val="85000"/>
                  </a:schemeClr>
                </a:solidFill>
                <a:latin typeface="Segoe UI" panose="020B0502040204020203" pitchFamily="34" charset="0"/>
                <a:cs typeface="Segoe UI" panose="020B0502040204020203" pitchFamily="34" charset="0"/>
              </a:rPr>
              <a:t>Cashagamble</a:t>
            </a:r>
            <a:r>
              <a:rPr lang="en-US" sz="1100" b="1" dirty="0">
                <a:solidFill>
                  <a:schemeClr val="bg1">
                    <a:lumMod val="85000"/>
                  </a:schemeClr>
                </a:solidFill>
                <a:latin typeface="Segoe UI" panose="020B0502040204020203" pitchFamily="34" charset="0"/>
                <a:cs typeface="Segoe UI" panose="020B0502040204020203" pitchFamily="34" charset="0"/>
              </a:rPr>
              <a:t> Jet Music; Phil Wickham Music; Simply Global Songs</a:t>
            </a:r>
          </a:p>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CCLI License # 1052726</a:t>
            </a:r>
          </a:p>
        </p:txBody>
      </p:sp>
    </p:spTree>
    <p:extLst>
      <p:ext uri="{BB962C8B-B14F-4D97-AF65-F5344CB8AC3E}">
        <p14:creationId xmlns:p14="http://schemas.microsoft.com/office/powerpoint/2010/main" val="33576139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26AC15D-8147-00BA-A728-56FBB3A25DD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DD36495-A43A-8828-0362-2E2C00CCB4C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73209A8-11B9-603B-1AD2-35E4F10BECBD}"/>
              </a:ext>
            </a:extLst>
          </p:cNvPr>
          <p:cNvSpPr>
            <a:spLocks noGrp="1"/>
          </p:cNvSpPr>
          <p:nvPr>
            <p:ph type="ctrTitle"/>
          </p:nvPr>
        </p:nvSpPr>
        <p:spPr>
          <a:xfrm>
            <a:off x="371301" y="1528474"/>
            <a:ext cx="11449397" cy="2387600"/>
          </a:xfrm>
        </p:spPr>
        <p:txBody>
          <a:bodyPr/>
          <a:lstStyle/>
          <a:p>
            <a:pPr>
              <a:lnSpc>
                <a:spcPct val="100000"/>
              </a:lnSpc>
            </a:pPr>
            <a:r>
              <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This Is My Father’s World</a:t>
            </a:r>
            <a:br>
              <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這是天父世界</a:t>
            </a:r>
            <a:endParaRPr lang="en-CA"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
        <p:nvSpPr>
          <p:cNvPr id="3" name="Subtitle 2">
            <a:extLst>
              <a:ext uri="{FF2B5EF4-FFF2-40B4-BE49-F238E27FC236}">
                <a16:creationId xmlns:a16="http://schemas.microsoft.com/office/drawing/2014/main" id="{81A52510-2B88-5D5D-1623-FDA7A34A4400}"/>
              </a:ext>
            </a:extLst>
          </p:cNvPr>
          <p:cNvSpPr>
            <a:spLocks noGrp="1"/>
          </p:cNvSpPr>
          <p:nvPr>
            <p:ph type="subTitle" idx="1"/>
          </p:nvPr>
        </p:nvSpPr>
        <p:spPr>
          <a:xfrm>
            <a:off x="578958" y="4135726"/>
            <a:ext cx="10980852" cy="1655762"/>
          </a:xfrm>
        </p:spPr>
        <p:txBody>
          <a:bodyPr>
            <a:normAutofit/>
          </a:bodyPr>
          <a:lstStyle/>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Tommy Walker</a:t>
            </a:r>
          </a:p>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 2012 McKinney Music, Inc. (BMI)</a:t>
            </a:r>
          </a:p>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CCLI License # 1052726</a:t>
            </a:r>
          </a:p>
        </p:txBody>
      </p:sp>
    </p:spTree>
    <p:extLst>
      <p:ext uri="{BB962C8B-B14F-4D97-AF65-F5344CB8AC3E}">
        <p14:creationId xmlns:p14="http://schemas.microsoft.com/office/powerpoint/2010/main" val="26080718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468CD1-C073-EA97-6DEA-0079AF11770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A8652E-F4F7-A91F-1C56-E1D2AE7CC4FF}"/>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E67BD3B1-99F6-5B90-D8CE-9C15D8F232D3}"/>
              </a:ext>
            </a:extLst>
          </p:cNvPr>
          <p:cNvSpPr>
            <a:spLocks noGrp="1"/>
          </p:cNvSpPr>
          <p:nvPr>
            <p:ph idx="1"/>
          </p:nvPr>
        </p:nvSpPr>
        <p:spPr>
          <a:xfrm>
            <a:off x="0" y="0"/>
            <a:ext cx="12192000" cy="5400000"/>
          </a:xfrm>
        </p:spPr>
        <p:txBody>
          <a:bodyPr>
            <a:normAutofit/>
          </a:bodyPr>
          <a:lstStyle/>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This is my Father's world and to my </a:t>
            </a:r>
            <a:r>
              <a:rPr lang="en-US" sz="4000" b="1" i="0" dirty="0" err="1">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list'ning</a:t>
            </a: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 ears</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All nature sings and 'round me rings</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The music of the spheres</a:t>
            </a:r>
          </a:p>
          <a:p>
            <a:pPr marL="0" indent="0">
              <a:buNone/>
            </a:pPr>
            <a:endPar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這是天父世界，我們側耳靜聽，</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宇宙唱歌，四圍響應，星辰作樂同聲。</a:t>
            </a:r>
          </a:p>
        </p:txBody>
      </p:sp>
    </p:spTree>
    <p:extLst>
      <p:ext uri="{BB962C8B-B14F-4D97-AF65-F5344CB8AC3E}">
        <p14:creationId xmlns:p14="http://schemas.microsoft.com/office/powerpoint/2010/main" val="11487100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FF65933-8785-3FE6-7672-529032B215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3E9F4C-5761-6A89-A170-2034F0206A59}"/>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D0CD9C2F-9455-7879-C588-2FFFA9D983AC}"/>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This is my Father's world I rest me in the thought</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Of rocks and trees of skies and seas</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His hand the wonders wrought</a:t>
            </a:r>
          </a:p>
          <a:p>
            <a:pPr marL="0" indent="0">
              <a:buNone/>
            </a:pPr>
            <a:endPar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這是天父世界，我心滿有安寧，</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花草樹木，穹蒼碧海，述說天父奇能！</a:t>
            </a:r>
          </a:p>
        </p:txBody>
      </p:sp>
    </p:spTree>
    <p:extLst>
      <p:ext uri="{BB962C8B-B14F-4D97-AF65-F5344CB8AC3E}">
        <p14:creationId xmlns:p14="http://schemas.microsoft.com/office/powerpoint/2010/main" val="2094783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9F4F007-5EC6-4FBD-E822-A585A5F52B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AC39AC-6635-C93D-B6EE-11D8909D7BA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C4D4AC7E-B57B-D247-B017-2107FD31113A}"/>
              </a:ext>
            </a:extLst>
          </p:cNvPr>
          <p:cNvSpPr>
            <a:spLocks noGrp="1"/>
          </p:cNvSpPr>
          <p:nvPr>
            <p:ph idx="1"/>
          </p:nvPr>
        </p:nvSpPr>
        <p:spPr>
          <a:xfrm>
            <a:off x="0" y="0"/>
            <a:ext cx="12192000" cy="5400000"/>
          </a:xfrm>
        </p:spPr>
        <p:txBody>
          <a:bodyPr>
            <a:normAutofit fontScale="92500" lnSpcReduction="10000"/>
          </a:bodyPr>
          <a:lstStyle/>
          <a:p>
            <a:pPr marL="0" indent="0">
              <a:buNone/>
            </a:pP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這是天父世界，群鳥歡唱齊鳴，</a:t>
            </a:r>
            <a:endParaRPr lang="en-CA" altLang="zh-CN"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zhè</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shì</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tiān</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fù</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shì</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jiè</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qún</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niǎo</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huān</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chàng</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qí</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míng</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a:t>
            </a:r>
          </a:p>
          <a:p>
            <a:pPr marL="0" indent="0">
              <a:buNone/>
            </a:pP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清晨明亮，百花美麗，</a:t>
            </a:r>
            <a:endParaRPr lang="en-CA" altLang="zh-CN"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qīng</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chén</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míng</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liàng</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bǎi</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huā</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měi</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lì</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p>
          <a:p>
            <a:pPr marL="0" indent="0">
              <a:buNone/>
            </a:pP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證明創造精深。</a:t>
            </a:r>
            <a:endParaRPr lang="en-CA" altLang="zh-CN"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zhèng</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míng</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chuàng</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zào</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jīng</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shēn</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a:t>
            </a:r>
          </a:p>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en-US" sz="3000" b="1" i="0" dirty="0">
                <a:solidFill>
                  <a:schemeClr val="bg1">
                    <a:lumMod val="85000"/>
                  </a:schemeClr>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This is my Father's world the birds their carols raise</a:t>
            </a:r>
          </a:p>
          <a:p>
            <a:pPr marL="0" indent="0">
              <a:buNone/>
            </a:pPr>
            <a:r>
              <a:rPr lang="en-US" sz="3000" b="1" i="0" dirty="0">
                <a:solidFill>
                  <a:schemeClr val="bg1">
                    <a:lumMod val="85000"/>
                  </a:schemeClr>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The morning light the lily white declare their Maker's praise</a:t>
            </a:r>
          </a:p>
        </p:txBody>
      </p:sp>
    </p:spTree>
    <p:extLst>
      <p:ext uri="{BB962C8B-B14F-4D97-AF65-F5344CB8AC3E}">
        <p14:creationId xmlns:p14="http://schemas.microsoft.com/office/powerpoint/2010/main" val="1345679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A2338D-4A62-24E4-DA71-7430C40057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51011D9-7012-5D0B-0066-6CD776BCC591}"/>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D94C88B4-C20A-5FDF-0B18-6841CDC23C0B}"/>
              </a:ext>
            </a:extLst>
          </p:cNvPr>
          <p:cNvSpPr>
            <a:spLocks noGrp="1"/>
          </p:cNvSpPr>
          <p:nvPr>
            <p:ph idx="1"/>
          </p:nvPr>
        </p:nvSpPr>
        <p:spPr>
          <a:xfrm>
            <a:off x="0" y="0"/>
            <a:ext cx="12192000" cy="5400000"/>
          </a:xfrm>
        </p:spPr>
        <p:txBody>
          <a:bodyPr>
            <a:normAutofit fontScale="92500" lnSpcReduction="10000"/>
          </a:bodyPr>
          <a:lstStyle/>
          <a:p>
            <a:pPr marL="0" indent="0">
              <a:buNone/>
            </a:pP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這是天父世界，祂愛普及萬千，</a:t>
            </a:r>
            <a:endParaRPr lang="en-CA" altLang="zh-CN"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zhè</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shì</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tiān</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fù</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shì</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jiè</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tā</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ài</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pǔ</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jí</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wàn</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qiān</a:t>
            </a:r>
            <a:endPar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風吹草聲，知祂經過，</a:t>
            </a:r>
            <a:endParaRPr lang="en-CA" altLang="zh-CN"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fēng</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chuī</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cǎo</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shēng</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zhī</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tā</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jīng</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guò</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a:t>
            </a:r>
          </a:p>
          <a:p>
            <a:pPr marL="0" indent="0">
              <a:buNone/>
            </a:pP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隨處能聽祂言。</a:t>
            </a:r>
          </a:p>
          <a:p>
            <a:pPr marL="0" indent="0">
              <a:buNone/>
            </a:pP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suí</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chù</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néng</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tīng</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tā</a:t>
            </a:r>
            <a:r>
              <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2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yán</a:t>
            </a:r>
            <a:endParaRPr lang="en-CA" altLang="zh-CN" sz="32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endPar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en-US" sz="3000" b="1" i="0" dirty="0">
                <a:solidFill>
                  <a:schemeClr val="bg1">
                    <a:lumMod val="85000"/>
                  </a:schemeClr>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This is my Father's world He shines in all that's fair</a:t>
            </a:r>
          </a:p>
          <a:p>
            <a:pPr marL="0" indent="0">
              <a:buNone/>
            </a:pPr>
            <a:r>
              <a:rPr lang="en-US" sz="3000" b="1" i="0" dirty="0">
                <a:solidFill>
                  <a:schemeClr val="bg1">
                    <a:lumMod val="85000"/>
                  </a:schemeClr>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In the rustling grass I hear Him pass He speaks to me everywhere</a:t>
            </a:r>
          </a:p>
        </p:txBody>
      </p:sp>
    </p:spTree>
    <p:extLst>
      <p:ext uri="{BB962C8B-B14F-4D97-AF65-F5344CB8AC3E}">
        <p14:creationId xmlns:p14="http://schemas.microsoft.com/office/powerpoint/2010/main" val="23226414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D9593F-D83F-3336-2919-E54FE755AF6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4B4A590-D142-B001-B0DD-430C2D4EFF6A}"/>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2D05D8E6-603D-DB5D-3AB9-49171218D8F2}"/>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This is my Father's world O let me ne'er forget</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That though the wrong seems oft so strong</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God is the Ruler yet</a:t>
            </a:r>
          </a:p>
          <a:p>
            <a:pPr marL="0" indent="0">
              <a:buNone/>
            </a:pPr>
            <a:endPar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這是天父世界，叫我不可遺忘，</a:t>
            </a:r>
            <a:endParaRPr lang="en-CA"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黑暗勢力雖然猖狂，天父卻仍作王。</a:t>
            </a:r>
          </a:p>
        </p:txBody>
      </p:sp>
    </p:spTree>
    <p:extLst>
      <p:ext uri="{BB962C8B-B14F-4D97-AF65-F5344CB8AC3E}">
        <p14:creationId xmlns:p14="http://schemas.microsoft.com/office/powerpoint/2010/main" val="34266451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627D15A-B0CF-B33E-FA3F-CEF07C581E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D1433EC-58F0-36F6-F48B-958196578E86}"/>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EDFFD2E9-0945-926D-8A54-D1E37EF0CE28}"/>
              </a:ext>
            </a:extLst>
          </p:cNvPr>
          <p:cNvSpPr>
            <a:spLocks noGrp="1"/>
          </p:cNvSpPr>
          <p:nvPr>
            <p:ph idx="1"/>
          </p:nvPr>
        </p:nvSpPr>
        <p:spPr>
          <a:xfrm>
            <a:off x="0" y="0"/>
            <a:ext cx="12192000" cy="5400000"/>
          </a:xfrm>
        </p:spPr>
        <p:txBody>
          <a:bodyPr>
            <a:normAutofit/>
          </a:bodyPr>
          <a:lstStyle/>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This is my Father's world the battle is not done</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Jesus who died shall be satisfied</a:t>
            </a:r>
          </a:p>
          <a:p>
            <a:pPr marL="0" indent="0">
              <a:buNone/>
            </a:pP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And earth and </a:t>
            </a:r>
            <a:r>
              <a:rPr lang="en-US" sz="4000" b="1" i="0" dirty="0" err="1">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heav'n</a:t>
            </a:r>
            <a:r>
              <a:rPr lang="en-US"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 be one</a:t>
            </a:r>
          </a:p>
          <a:p>
            <a:pPr marL="0" indent="0">
              <a:buNone/>
            </a:pPr>
            <a:endPar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這是天父世界，我心不必憂傷，</a:t>
            </a: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天父是王，宇宙同唱，祂治萬國萬方。</a:t>
            </a:r>
          </a:p>
        </p:txBody>
      </p:sp>
    </p:spTree>
    <p:extLst>
      <p:ext uri="{BB962C8B-B14F-4D97-AF65-F5344CB8AC3E}">
        <p14:creationId xmlns:p14="http://schemas.microsoft.com/office/powerpoint/2010/main" val="1903512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F1FDAA-D3A7-1AAC-A1AC-BE62D42001B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F62BF2A-6D53-F3BC-E195-8266501C664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D5516321-9872-A1E8-1550-2CD407203AC8}"/>
              </a:ext>
            </a:extLst>
          </p:cNvPr>
          <p:cNvSpPr>
            <a:spLocks noGrp="1"/>
          </p:cNvSpPr>
          <p:nvPr>
            <p:ph idx="1"/>
          </p:nvPr>
        </p:nvSpPr>
        <p:spPr>
          <a:xfrm>
            <a:off x="0" y="0"/>
            <a:ext cx="12192000" cy="5400000"/>
          </a:xfrm>
        </p:spPr>
        <p:txBody>
          <a:bodyPr>
            <a:normAutofit/>
          </a:bodyPr>
          <a:lstStyle/>
          <a:p>
            <a:pPr marL="0" indent="0">
              <a:buNone/>
            </a:pPr>
            <a: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 have a Father, He is my Father</a:t>
            </a:r>
            <a:b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 He reigns in power and in love </a:t>
            </a:r>
            <a:b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endPar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我有一位天父，他是我的天父</a:t>
            </a:r>
            <a:endParaRPr lang="en-CA"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以能力慈爱，掌管万有</a:t>
            </a:r>
            <a:endParaRPr lang="en-CA"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2767352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B5E79FB-D507-B082-A5E8-43935CF02C5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9517AEA-4E64-A889-148E-B1BEFBF40703}"/>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0AE09003-3FED-87BD-4288-5D0CD61F521E}"/>
              </a:ext>
            </a:extLst>
          </p:cNvPr>
          <p:cNvSpPr>
            <a:spLocks noGrp="1"/>
          </p:cNvSpPr>
          <p:nvPr>
            <p:ph idx="1"/>
          </p:nvPr>
        </p:nvSpPr>
        <p:spPr>
          <a:xfrm>
            <a:off x="0" y="0"/>
            <a:ext cx="12192000" cy="5400000"/>
          </a:xfrm>
        </p:spPr>
        <p:txBody>
          <a:bodyPr>
            <a:normAutofit/>
          </a:bodyPr>
          <a:lstStyle/>
          <a:p>
            <a:pPr marL="0" indent="0">
              <a:buNone/>
            </a:pPr>
            <a:b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I have a Father, my glorious Father</a:t>
            </a:r>
            <a:b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Creator, Master, King my God</a:t>
            </a:r>
          </a:p>
          <a:p>
            <a:pPr marL="0" indent="0">
              <a:buNone/>
            </a:pPr>
            <a:endPar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我有一位天父，荣耀的天父</a:t>
            </a:r>
            <a:endParaRPr lang="en-CA"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创造者，掌管者，他是我主我王</a:t>
            </a:r>
          </a:p>
        </p:txBody>
      </p:sp>
    </p:spTree>
    <p:extLst>
      <p:ext uri="{BB962C8B-B14F-4D97-AF65-F5344CB8AC3E}">
        <p14:creationId xmlns:p14="http://schemas.microsoft.com/office/powerpoint/2010/main" val="18252922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3C665EE-35C5-4B9F-F9B1-C2094053AB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CCF6051-1ABF-CCB7-CB82-AD71A4203605}"/>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C37C91E4-EFB9-93A1-C974-8AD7237F5E21}"/>
              </a:ext>
            </a:extLst>
          </p:cNvPr>
          <p:cNvSpPr>
            <a:spLocks noGrp="1"/>
          </p:cNvSpPr>
          <p:nvPr>
            <p:ph idx="1"/>
          </p:nvPr>
        </p:nvSpPr>
        <p:spPr>
          <a:xfrm>
            <a:off x="0" y="0"/>
            <a:ext cx="12192000" cy="5400000"/>
          </a:xfrm>
        </p:spPr>
        <p:txBody>
          <a:bodyPr>
            <a:normAutofit/>
          </a:bodyPr>
          <a:lstStyle/>
          <a:p>
            <a:pPr marL="0" indent="0">
              <a:buNone/>
            </a:pPr>
            <a: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We have a Father, He is our Father</a:t>
            </a:r>
            <a:b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He reigns in power and in love</a:t>
            </a:r>
          </a:p>
          <a:p>
            <a:pPr marL="0" indent="0">
              <a:buNone/>
            </a:pPr>
            <a:b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我们有一位天父，他是我们的天父</a:t>
            </a:r>
            <a:endParaRPr lang="en-CA"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以能力慈爱，掌管万有</a:t>
            </a:r>
            <a:endParaRPr lang="en-CA"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41499437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16F2E67-34F5-737D-633F-0174C2F0AFA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5C3BCB2-41DD-BF9A-ACCE-1CAC7D929F14}"/>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385358EF-9D27-F30B-67E8-3CD2B0845B6A}"/>
              </a:ext>
            </a:extLst>
          </p:cNvPr>
          <p:cNvSpPr>
            <a:spLocks noGrp="1"/>
          </p:cNvSpPr>
          <p:nvPr>
            <p:ph idx="1"/>
          </p:nvPr>
        </p:nvSpPr>
        <p:spPr>
          <a:xfrm>
            <a:off x="0" y="0"/>
            <a:ext cx="12192000" cy="5400000"/>
          </a:xfrm>
        </p:spPr>
        <p:txBody>
          <a:bodyPr>
            <a:normAutofit/>
          </a:bodyPr>
          <a:lstStyle/>
          <a:p>
            <a:pPr marL="0" indent="0">
              <a:buNone/>
            </a:pPr>
            <a:b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We have a Father, our glorious Father</a:t>
            </a:r>
            <a:b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Creator, Master, King my God</a:t>
            </a:r>
          </a:p>
          <a:p>
            <a:pPr marL="0" indent="0">
              <a:buNone/>
            </a:pPr>
            <a:endParaRPr lang="en-CA" altLang="zh-CN" sz="4000" b="1" i="0"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我们有一位天父，荣耀的天父</a:t>
            </a:r>
            <a:endParaRPr lang="en-CA" altLang="zh-CN"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lang="zh-CN" altLang="en-US" b="1" dirty="0">
                <a:solidFill>
                  <a:schemeClr val="bg1">
                    <a:lumMod val="85000"/>
                  </a:schemeClr>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创造者，掌管者，他是我主我王</a:t>
            </a:r>
          </a:p>
        </p:txBody>
      </p:sp>
    </p:spTree>
    <p:extLst>
      <p:ext uri="{BB962C8B-B14F-4D97-AF65-F5344CB8AC3E}">
        <p14:creationId xmlns:p14="http://schemas.microsoft.com/office/powerpoint/2010/main" val="33615169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9B0FBC8-8C7F-CB4E-70CF-FE025573BDA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A21444F-896C-E6F5-0237-20511EB0B81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5" name="Content Placeholder 4">
            <a:extLst>
              <a:ext uri="{FF2B5EF4-FFF2-40B4-BE49-F238E27FC236}">
                <a16:creationId xmlns:a16="http://schemas.microsoft.com/office/drawing/2014/main" id="{010C6390-0F5D-7989-80EA-098B04B9B1EA}"/>
              </a:ext>
            </a:extLst>
          </p:cNvPr>
          <p:cNvSpPr>
            <a:spLocks noGrp="1"/>
          </p:cNvSpPr>
          <p:nvPr>
            <p:ph idx="1"/>
          </p:nvPr>
        </p:nvSpPr>
        <p:spPr>
          <a:xfrm>
            <a:off x="0" y="0"/>
            <a:ext cx="12192000" cy="5400000"/>
          </a:xfrm>
        </p:spPr>
        <p:txBody>
          <a:bodyPr>
            <a:normAutofit lnSpcReduction="10000"/>
          </a:bodyPr>
          <a:lstStyle/>
          <a:p>
            <a:pPr marL="0" indent="0">
              <a:buNone/>
            </a:pP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這是天父世界，叫我不可遺忘，</a:t>
            </a:r>
          </a:p>
          <a:p>
            <a:pPr marL="0" indent="0">
              <a:buNone/>
            </a:pP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zhè</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shì</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tiān</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fù</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shì</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jiè</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jiào</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wǒ</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bùkě</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yí</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 </a:t>
            </a:r>
            <a:r>
              <a:rPr lang="en-CA" altLang="zh-CN" sz="3000" b="1"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wàng</a:t>
            </a:r>
            <a:r>
              <a:rPr lang="en-CA" altLang="zh-CN" sz="3000"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a:t>
            </a:r>
          </a:p>
          <a:p>
            <a:pPr marL="0" indent="0">
              <a:buNone/>
            </a:pP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rPr>
              <a:t>黑暗勢力雖然猖狂，</a:t>
            </a:r>
          </a:p>
          <a:p>
            <a:pPr marL="0" indent="0">
              <a:buNone/>
            </a:pP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hēi</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àn</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shì</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lì</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suī</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rán</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chāng</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kuáng</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p>
          <a:p>
            <a:pPr marL="0" indent="0">
              <a:buNone/>
            </a:pPr>
            <a:r>
              <a:rPr kumimoji="0" lang="zh-CN" altLang="en-US" sz="48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天父卻仍作王。</a:t>
            </a:r>
            <a:endPar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endParaRPr>
          </a:p>
          <a:p>
            <a:pPr marL="0" indent="0">
              <a:buNone/>
            </a:pP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tiān</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fù</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què</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réng</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zuò</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 </a:t>
            </a:r>
            <a:r>
              <a:rPr kumimoji="0" lang="en-CA" altLang="zh-CN" sz="3200" b="1"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wáng</a:t>
            </a:r>
            <a:r>
              <a:rPr kumimoji="0" lang="en-CA" altLang="zh-CN" sz="3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Segoe UI" panose="020B0502040204020203" pitchFamily="34" charset="0"/>
              </a:rPr>
              <a:t>.</a:t>
            </a:r>
          </a:p>
          <a:p>
            <a:pPr marL="0" indent="0">
              <a:buNone/>
            </a:pPr>
            <a:endParaRPr lang="en-US" sz="3000" b="1" i="0" dirty="0">
              <a:solidFill>
                <a:schemeClr val="bg1">
                  <a:lumMod val="85000"/>
                </a:schemeClr>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a:p>
            <a:pPr marL="0" indent="0">
              <a:buNone/>
            </a:pPr>
            <a:r>
              <a:rPr lang="en-US" sz="3000" b="1" i="0" dirty="0">
                <a:solidFill>
                  <a:schemeClr val="bg1">
                    <a:lumMod val="85000"/>
                  </a:schemeClr>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This is my Father's world O let me ne'er forget</a:t>
            </a:r>
          </a:p>
          <a:p>
            <a:pPr marL="0" indent="0">
              <a:buNone/>
            </a:pPr>
            <a:r>
              <a:rPr lang="en-US" sz="3000" b="1" i="0" dirty="0">
                <a:solidFill>
                  <a:schemeClr val="bg1">
                    <a:lumMod val="85000"/>
                  </a:schemeClr>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That though the wrong seems oft so strong God is the Ruler yet</a:t>
            </a:r>
          </a:p>
        </p:txBody>
      </p:sp>
    </p:spTree>
    <p:extLst>
      <p:ext uri="{BB962C8B-B14F-4D97-AF65-F5344CB8AC3E}">
        <p14:creationId xmlns:p14="http://schemas.microsoft.com/office/powerpoint/2010/main" val="36162473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31B77-48D4-95F6-DF6D-F550663BE58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8FE6C71-DB4D-3FEE-8935-0F6EF8B6E58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FABAA9-97FE-2CA5-B974-EEDEF20C6148}"/>
              </a:ext>
            </a:extLst>
          </p:cNvPr>
          <p:cNvSpPr>
            <a:spLocks noGrp="1"/>
          </p:cNvSpPr>
          <p:nvPr>
            <p:ph type="ctrTitle"/>
          </p:nvPr>
        </p:nvSpPr>
        <p:spPr>
          <a:xfrm>
            <a:off x="371301" y="1528474"/>
            <a:ext cx="11449397" cy="2387600"/>
          </a:xfrm>
        </p:spPr>
        <p:txBody>
          <a:bodyPr/>
          <a:lstStyle/>
          <a:p>
            <a:pPr>
              <a:lnSpc>
                <a:spcPct val="100000"/>
              </a:lnSpc>
            </a:pPr>
            <a:r>
              <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This Is My Father’s World</a:t>
            </a:r>
            <a:br>
              <a:rPr lang="en-US" b="1" dirty="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br>
            <a:r>
              <a:rPr lang="zh-CN" altLang="en-US"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這是天父世界</a:t>
            </a:r>
            <a:endParaRPr lang="en-CA" b="1"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cs typeface="Segoe UI" panose="020B0502040204020203" pitchFamily="34" charset="0"/>
            </a:endParaRPr>
          </a:p>
        </p:txBody>
      </p:sp>
      <p:sp>
        <p:nvSpPr>
          <p:cNvPr id="3" name="Subtitle 2">
            <a:extLst>
              <a:ext uri="{FF2B5EF4-FFF2-40B4-BE49-F238E27FC236}">
                <a16:creationId xmlns:a16="http://schemas.microsoft.com/office/drawing/2014/main" id="{505E9370-4E43-151F-0BA5-F454C5F9CFC1}"/>
              </a:ext>
            </a:extLst>
          </p:cNvPr>
          <p:cNvSpPr>
            <a:spLocks noGrp="1"/>
          </p:cNvSpPr>
          <p:nvPr>
            <p:ph type="subTitle" idx="1"/>
          </p:nvPr>
        </p:nvSpPr>
        <p:spPr>
          <a:xfrm>
            <a:off x="578958" y="4135726"/>
            <a:ext cx="10980852" cy="1655762"/>
          </a:xfrm>
        </p:spPr>
        <p:txBody>
          <a:bodyPr>
            <a:normAutofit/>
          </a:bodyPr>
          <a:lstStyle/>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Tommy Walker</a:t>
            </a:r>
          </a:p>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 2012 McKinney Music, Inc. (BMI)</a:t>
            </a:r>
          </a:p>
          <a:p>
            <a:pPr>
              <a:lnSpc>
                <a:spcPct val="110000"/>
              </a:lnSpc>
            </a:pPr>
            <a:r>
              <a:rPr lang="en-US" sz="1100" b="1" dirty="0">
                <a:solidFill>
                  <a:schemeClr val="bg1">
                    <a:lumMod val="85000"/>
                  </a:schemeClr>
                </a:solidFill>
                <a:latin typeface="Segoe UI" panose="020B0502040204020203" pitchFamily="34" charset="0"/>
                <a:cs typeface="Segoe UI" panose="020B0502040204020203" pitchFamily="34" charset="0"/>
              </a:rPr>
              <a:t>CCLI License # 1052726</a:t>
            </a:r>
          </a:p>
        </p:txBody>
      </p:sp>
    </p:spTree>
    <p:extLst>
      <p:ext uri="{BB962C8B-B14F-4D97-AF65-F5344CB8AC3E}">
        <p14:creationId xmlns:p14="http://schemas.microsoft.com/office/powerpoint/2010/main" val="25673210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5717E78B-FFA7-A638-26C9-F1E7F578C55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19E0068-00C2-0039-10B4-234FC5C65EB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347F317-0AE2-60C3-47C7-7A96E2E14DAC}"/>
              </a:ext>
            </a:extLst>
          </p:cNvPr>
          <p:cNvSpPr/>
          <p:nvPr/>
        </p:nvSpPr>
        <p:spPr>
          <a:xfrm>
            <a:off x="1239184" y="2021168"/>
            <a:ext cx="9713626" cy="27563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zh-TW" altLang="en-US" sz="88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禱告</a:t>
            </a:r>
          </a:p>
          <a:p>
            <a:pPr algn="ctr"/>
            <a:r>
              <a:rPr kumimoji="0" lang="en-CA" altLang="zh-TW" sz="80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imHei"/>
                <a:sym typeface="SimHei"/>
              </a:rPr>
              <a:t>Prayer</a:t>
            </a:r>
            <a:endParaRPr kumimoji="0" lang="zh-TW" altLang="en-US" sz="88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endParaRPr>
          </a:p>
        </p:txBody>
      </p:sp>
    </p:spTree>
    <p:extLst>
      <p:ext uri="{BB962C8B-B14F-4D97-AF65-F5344CB8AC3E}">
        <p14:creationId xmlns:p14="http://schemas.microsoft.com/office/powerpoint/2010/main" val="9371567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CA150F71-34B2-F086-9606-5BB4C6022E7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F4FAE73-F4D1-A04B-1072-3B9A50C8DCA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2382553E-B840-2558-B458-4B6C4F192828}"/>
              </a:ext>
            </a:extLst>
          </p:cNvPr>
          <p:cNvSpPr/>
          <p:nvPr/>
        </p:nvSpPr>
        <p:spPr>
          <a:xfrm>
            <a:off x="1239184" y="2021168"/>
            <a:ext cx="9713626" cy="27563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zh-TW" altLang="en-US" sz="88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讀經</a:t>
            </a:r>
          </a:p>
          <a:p>
            <a:pPr algn="ctr"/>
            <a:r>
              <a:rPr kumimoji="0" lang="en-CA" altLang="zh-TW" sz="80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imHei"/>
                <a:sym typeface="SimHei"/>
              </a:rPr>
              <a:t>Scripture Reading</a:t>
            </a:r>
          </a:p>
        </p:txBody>
      </p:sp>
    </p:spTree>
    <p:extLst>
      <p:ext uri="{BB962C8B-B14F-4D97-AF65-F5344CB8AC3E}">
        <p14:creationId xmlns:p14="http://schemas.microsoft.com/office/powerpoint/2010/main" val="1462922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CADE00BA-3717-7446-DC0F-8CF5AA7E7B30}"/>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44B9173E-6B69-FBC1-CDAB-2DF8795B366C}"/>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C2EF814C-878E-B03E-BD4C-B7227FB5A130}"/>
              </a:ext>
            </a:extLst>
          </p:cNvPr>
          <p:cNvSpPr txBox="1"/>
          <p:nvPr/>
        </p:nvSpPr>
        <p:spPr>
          <a:xfrm>
            <a:off x="21408" y="274464"/>
            <a:ext cx="10955867" cy="701690"/>
          </a:xfrm>
          <a:prstGeom prst="rect">
            <a:avLst/>
          </a:prstGeom>
          <a:noFill/>
          <a:ln>
            <a:noFill/>
          </a:ln>
        </p:spPr>
        <p:txBody>
          <a:bodyPr spcFirstLastPara="1" wrap="square" lIns="91425" tIns="45700" rIns="91425" bIns="45700" anchor="t" anchorCtr="0">
            <a:spAutoFit/>
          </a:bodyPr>
          <a:lstStyle/>
          <a:p>
            <a:pPr marL="228600">
              <a:lnSpc>
                <a:spcPct val="90000"/>
              </a:lnSpc>
              <a:buClr>
                <a:srgbClr val="000000"/>
              </a:buClr>
              <a:buSzPts val="6000"/>
            </a:pPr>
            <a:r>
              <a:rPr kumimoji="0" lang="zh-TW" altLang="en-US" sz="4400" u="none" strike="noStrike" kern="0" cap="none" spc="0" normalizeH="0" baseline="0" noProof="0">
                <a:ln>
                  <a:noFill/>
                </a:ln>
                <a:solidFill>
                  <a:schemeClr val="bg2">
                    <a:lumMod val="75000"/>
                  </a:schemeClr>
                </a:solidFill>
                <a:effectLst/>
                <a:uLnTx/>
                <a:uFillTx/>
                <a:latin typeface="Microsoft YaHei UI" panose="020B0503020204020204" pitchFamily="34" charset="-122"/>
                <a:ea typeface="Microsoft YaHei UI" panose="020B0503020204020204" pitchFamily="34" charset="-122"/>
                <a:cs typeface="Times New Roman" panose="02020603050405020304" pitchFamily="18" charset="0"/>
                <a:sym typeface="SimHei"/>
              </a:rPr>
              <a:t>路加福音 </a:t>
            </a:r>
            <a:r>
              <a:rPr kumimoji="0" lang="en-US" altLang="zh-TW" sz="4400" u="none" strike="noStrike" kern="0" cap="none" spc="0" normalizeH="0" baseline="0" noProof="0">
                <a:ln>
                  <a:noFill/>
                </a:ln>
                <a:solidFill>
                  <a:schemeClr val="bg2">
                    <a:lumMod val="75000"/>
                  </a:schemeClr>
                </a:solidFill>
                <a:effectLst/>
                <a:uLnTx/>
                <a:uFillTx/>
                <a:latin typeface="Microsoft YaHei UI" panose="020B0503020204020204" pitchFamily="34" charset="-122"/>
                <a:ea typeface="Microsoft YaHei UI" panose="020B0503020204020204" pitchFamily="34" charset="-122"/>
                <a:cs typeface="Times New Roman" panose="02020603050405020304" pitchFamily="18" charset="0"/>
                <a:sym typeface="SimHei"/>
              </a:rPr>
              <a:t>15:11-24</a:t>
            </a:r>
            <a:endParaRPr kumimoji="0" sz="4400" b="1" u="none" strike="noStrike" kern="0" cap="none" spc="0" normalizeH="0" baseline="0" noProof="0">
              <a:ln>
                <a:noFill/>
              </a:ln>
              <a:solidFill>
                <a:schemeClr val="bg2">
                  <a:lumMod val="75000"/>
                </a:schemeClr>
              </a:solidFill>
              <a:effectLst/>
              <a:uLnTx/>
              <a:uFillTx/>
              <a:latin typeface="Microsoft YaHei UI" panose="020B0503020204020204" pitchFamily="34" charset="-122"/>
              <a:ea typeface="Microsoft YaHei UI" panose="020B0503020204020204" pitchFamily="34" charset="-122"/>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672A9DCC-4152-7480-085B-04FFF381D2E0}"/>
              </a:ext>
            </a:extLst>
          </p:cNvPr>
          <p:cNvSpPr txBox="1"/>
          <p:nvPr/>
        </p:nvSpPr>
        <p:spPr>
          <a:xfrm>
            <a:off x="200416" y="1581774"/>
            <a:ext cx="11851090" cy="4708941"/>
          </a:xfrm>
          <a:prstGeom prst="rect">
            <a:avLst/>
          </a:prstGeom>
          <a:noFill/>
          <a:ln>
            <a:noFill/>
          </a:ln>
        </p:spPr>
        <p:txBody>
          <a:bodyPr spcFirstLastPara="1" wrap="square" lIns="91425" tIns="45700" rIns="91425" bIns="45700" anchor="ctr" anchorCtr="0">
            <a:spAutoFit/>
          </a:bodyPr>
          <a:lstStyle/>
          <a:p>
            <a:pPr>
              <a:lnSpc>
                <a:spcPct val="150000"/>
              </a:lnSpc>
            </a:pP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11 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耶穌又說</a:t>
            </a:r>
            <a:r>
              <a:rPr lang="en-CA" sz="4000">
                <a:solidFill>
                  <a:schemeClr val="bg2">
                    <a:lumMod val="50000"/>
                  </a:schemeClr>
                </a:solidFill>
                <a:latin typeface="Microsoft YaHei UI" panose="020B0503020204020204" pitchFamily="34" charset="-122"/>
                <a:ea typeface="Microsoft YaHei UI" panose="020B0503020204020204" pitchFamily="34" charset="-122"/>
              </a:rPr>
              <a:t>：「一個人有兩個兒子。</a:t>
            </a: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12 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小兒子對父親說</a:t>
            </a:r>
            <a:r>
              <a:rPr lang="en-CA" sz="4000">
                <a:solidFill>
                  <a:schemeClr val="bg2">
                    <a:lumMod val="50000"/>
                  </a:schemeClr>
                </a:solidFill>
                <a:latin typeface="Microsoft YaHei UI" panose="020B0503020204020204" pitchFamily="34" charset="-122"/>
                <a:ea typeface="Microsoft YaHei UI" panose="020B0503020204020204" pitchFamily="34" charset="-122"/>
              </a:rPr>
              <a:t>：『</a:t>
            </a:r>
            <a:r>
              <a:rPr lang="en-CA" sz="4000" err="1">
                <a:solidFill>
                  <a:schemeClr val="bg2">
                    <a:lumMod val="50000"/>
                  </a:schemeClr>
                </a:solidFill>
                <a:latin typeface="Microsoft YaHei UI" panose="020B0503020204020204" pitchFamily="34" charset="-122"/>
                <a:ea typeface="Microsoft YaHei UI" panose="020B0503020204020204" pitchFamily="34" charset="-122"/>
              </a:rPr>
              <a:t>父親，請你把我應得的家業分給我</a:t>
            </a:r>
            <a:r>
              <a:rPr lang="en-CA" sz="4000">
                <a:solidFill>
                  <a:schemeClr val="bg2">
                    <a:lumMod val="50000"/>
                  </a:schemeClr>
                </a:solidFill>
                <a:latin typeface="Microsoft YaHei UI" panose="020B0503020204020204" pitchFamily="34" charset="-122"/>
                <a:ea typeface="Microsoft YaHei UI" panose="020B0503020204020204" pitchFamily="34" charset="-122"/>
              </a:rPr>
              <a:t>。』他父親就把產業分給他們。</a:t>
            </a: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13 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過了不多幾日，小兒子就把他一切所有的都收拾起來，往遠方去了。在那裡任意放蕩，浪費資財</a:t>
            </a:r>
            <a:r>
              <a:rPr lang="en-CA" sz="4000">
                <a:solidFill>
                  <a:schemeClr val="bg2">
                    <a:lumMod val="50000"/>
                  </a:schemeClr>
                </a:solidFill>
                <a:latin typeface="Microsoft YaHei UI" panose="020B0503020204020204" pitchFamily="34" charset="-122"/>
                <a:ea typeface="Microsoft YaHei UI" panose="020B0503020204020204" pitchFamily="34" charset="-122"/>
              </a:rPr>
              <a:t>。</a:t>
            </a:r>
            <a:endParaRPr lang="zh-TW" altLang="en-US" sz="4000">
              <a:solidFill>
                <a:schemeClr val="bg2">
                  <a:lumMod val="50000"/>
                </a:schemeClr>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9060574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A22880CC-7F08-0435-6520-7E547A40BE83}"/>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CA01090D-82A5-598C-472F-6B5027A59D95}"/>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6EBF93C4-AD83-7E47-9CA7-F575179FB812}"/>
              </a:ext>
            </a:extLst>
          </p:cNvPr>
          <p:cNvSpPr txBox="1"/>
          <p:nvPr/>
        </p:nvSpPr>
        <p:spPr>
          <a:xfrm>
            <a:off x="21408" y="274464"/>
            <a:ext cx="10955867" cy="701690"/>
          </a:xfrm>
          <a:prstGeom prst="rect">
            <a:avLst/>
          </a:prstGeom>
          <a:noFill/>
          <a:ln>
            <a:noFill/>
          </a:ln>
        </p:spPr>
        <p:txBody>
          <a:bodyPr spcFirstLastPara="1" wrap="square" lIns="91425" tIns="45700" rIns="91425" bIns="45700" anchor="t" anchorCtr="0">
            <a:spAutoFit/>
          </a:bodyPr>
          <a:lstStyle/>
          <a:p>
            <a:pPr marL="228600">
              <a:lnSpc>
                <a:spcPct val="90000"/>
              </a:lnSpc>
              <a:buClr>
                <a:srgbClr val="000000"/>
              </a:buClr>
              <a:buSzPts val="6000"/>
            </a:pPr>
            <a:r>
              <a:rPr kumimoji="0" lang="zh-TW" altLang="en-US" sz="44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路加福音 </a:t>
            </a:r>
            <a:r>
              <a:rPr kumimoji="0" lang="en-US" altLang="zh-TW" sz="44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15:11-24</a:t>
            </a:r>
            <a:endParaRPr kumimoji="0" sz="4400" b="1" u="none" strike="noStrike" kern="0" cap="none" spc="0" normalizeH="0" baseline="0" noProof="0">
              <a:ln>
                <a:noFill/>
              </a:ln>
              <a:solidFill>
                <a:schemeClr val="bg2">
                  <a:lumMod val="75000"/>
                </a:scheme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79443B62-7B5B-FDCD-5A97-540778ED7D3E}"/>
              </a:ext>
            </a:extLst>
          </p:cNvPr>
          <p:cNvSpPr txBox="1"/>
          <p:nvPr/>
        </p:nvSpPr>
        <p:spPr>
          <a:xfrm>
            <a:off x="200416" y="1120109"/>
            <a:ext cx="11851090" cy="5632271"/>
          </a:xfrm>
          <a:prstGeom prst="rect">
            <a:avLst/>
          </a:prstGeom>
          <a:noFill/>
          <a:ln>
            <a:noFill/>
          </a:ln>
        </p:spPr>
        <p:txBody>
          <a:bodyPr spcFirstLastPara="1" wrap="square" lIns="91425" tIns="45700" rIns="91425" bIns="45700" anchor="ctr" anchorCtr="0">
            <a:spAutoFit/>
          </a:bodyPr>
          <a:lstStyle/>
          <a:p>
            <a:pPr>
              <a:lnSpc>
                <a:spcPct val="150000"/>
              </a:lnSpc>
            </a:pP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14 </a:t>
            </a:r>
            <a:r>
              <a:rPr lang="en-CA" sz="4000">
                <a:solidFill>
                  <a:schemeClr val="bg2">
                    <a:lumMod val="50000"/>
                  </a:schemeClr>
                </a:solidFill>
                <a:latin typeface="Microsoft YaHei UI" panose="020B0503020204020204" pitchFamily="34" charset="-122"/>
                <a:ea typeface="Microsoft YaHei UI" panose="020B0503020204020204" pitchFamily="34" charset="-122"/>
              </a:rPr>
              <a:t>既耗盡了一切所有的，又遇著那地方大遭饑荒，就窮苦起來。</a:t>
            </a: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15 </a:t>
            </a:r>
            <a:r>
              <a:rPr lang="en-CA" sz="4000">
                <a:solidFill>
                  <a:schemeClr val="bg2">
                    <a:lumMod val="50000"/>
                  </a:schemeClr>
                </a:solidFill>
                <a:latin typeface="Microsoft YaHei UI" panose="020B0503020204020204" pitchFamily="34" charset="-122"/>
                <a:ea typeface="Microsoft YaHei UI" panose="020B0503020204020204" pitchFamily="34" charset="-122"/>
              </a:rPr>
              <a:t>於是去投靠那地方的一個人，那人打發他到田裡去放豬。</a:t>
            </a: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16 </a:t>
            </a:r>
            <a:r>
              <a:rPr lang="en-CA" sz="4000">
                <a:solidFill>
                  <a:schemeClr val="bg2">
                    <a:lumMod val="50000"/>
                  </a:schemeClr>
                </a:solidFill>
                <a:latin typeface="Microsoft YaHei UI" panose="020B0503020204020204" pitchFamily="34" charset="-122"/>
                <a:ea typeface="Microsoft YaHei UI" panose="020B0503020204020204" pitchFamily="34" charset="-122"/>
              </a:rPr>
              <a:t>他恨不得拿豬所吃的豆莢充飢，也沒有人給他。</a:t>
            </a: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17 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他醒悟過來，就說</a:t>
            </a:r>
            <a:r>
              <a:rPr lang="en-CA" sz="4000">
                <a:solidFill>
                  <a:schemeClr val="bg2">
                    <a:lumMod val="50000"/>
                  </a:schemeClr>
                </a:solidFill>
                <a:latin typeface="Microsoft YaHei UI" panose="020B0503020204020204" pitchFamily="34" charset="-122"/>
                <a:ea typeface="Microsoft YaHei UI" panose="020B0503020204020204" pitchFamily="34" charset="-122"/>
              </a:rPr>
              <a:t>：『</a:t>
            </a:r>
            <a:r>
              <a:rPr lang="en-CA" sz="4000" err="1">
                <a:solidFill>
                  <a:schemeClr val="bg2">
                    <a:lumMod val="50000"/>
                  </a:schemeClr>
                </a:solidFill>
                <a:latin typeface="Microsoft YaHei UI" panose="020B0503020204020204" pitchFamily="34" charset="-122"/>
                <a:ea typeface="Microsoft YaHei UI" panose="020B0503020204020204" pitchFamily="34" charset="-122"/>
              </a:rPr>
              <a:t>我父親有多少的雇工，口糧有餘，我倒在這裡餓死</a:t>
            </a:r>
            <a:r>
              <a:rPr lang="en-CA" sz="4000">
                <a:solidFill>
                  <a:schemeClr val="bg2">
                    <a:lumMod val="50000"/>
                  </a:schemeClr>
                </a:solidFill>
                <a:latin typeface="Microsoft YaHei UI" panose="020B0503020204020204" pitchFamily="34" charset="-122"/>
                <a:ea typeface="Microsoft YaHei UI" panose="020B0503020204020204" pitchFamily="34" charset="-122"/>
              </a:rPr>
              <a:t>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嗎</a:t>
            </a:r>
            <a:r>
              <a:rPr lang="en-CA" sz="4000">
                <a:solidFill>
                  <a:schemeClr val="bg2">
                    <a:lumMod val="50000"/>
                  </a:schemeClr>
                </a:solidFill>
                <a:latin typeface="Microsoft YaHei UI" panose="020B0503020204020204" pitchFamily="34" charset="-122"/>
                <a:ea typeface="Microsoft YaHei UI" panose="020B0503020204020204" pitchFamily="34" charset="-122"/>
              </a:rPr>
              <a:t>？</a:t>
            </a:r>
            <a:endParaRPr lang="zh-TW" altLang="en-US" sz="4000">
              <a:solidFill>
                <a:schemeClr val="bg2">
                  <a:lumMod val="50000"/>
                </a:schemeClr>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7796774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295FEDB2-F04F-4957-7C3B-D0E71064A02A}"/>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C6686A12-B3C1-3037-A6BB-DA1CE47E6776}"/>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545AD920-D60A-CA36-E5D3-D267116F1959}"/>
              </a:ext>
            </a:extLst>
          </p:cNvPr>
          <p:cNvSpPr txBox="1"/>
          <p:nvPr/>
        </p:nvSpPr>
        <p:spPr>
          <a:xfrm>
            <a:off x="21408" y="274464"/>
            <a:ext cx="10955867" cy="701690"/>
          </a:xfrm>
          <a:prstGeom prst="rect">
            <a:avLst/>
          </a:prstGeom>
          <a:noFill/>
          <a:ln>
            <a:noFill/>
          </a:ln>
        </p:spPr>
        <p:txBody>
          <a:bodyPr spcFirstLastPara="1" wrap="square" lIns="91425" tIns="45700" rIns="91425" bIns="45700" anchor="t" anchorCtr="0">
            <a:spAutoFit/>
          </a:bodyPr>
          <a:lstStyle/>
          <a:p>
            <a:pPr marL="228600">
              <a:lnSpc>
                <a:spcPct val="90000"/>
              </a:lnSpc>
              <a:buClr>
                <a:srgbClr val="000000"/>
              </a:buClr>
              <a:buSzPts val="6000"/>
            </a:pPr>
            <a:r>
              <a:rPr kumimoji="0" lang="zh-TW" altLang="en-US" sz="44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路加福音 </a:t>
            </a:r>
            <a:r>
              <a:rPr kumimoji="0" lang="en-US" altLang="zh-TW" sz="44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15:11-24</a:t>
            </a:r>
            <a:endParaRPr kumimoji="0" sz="4400" b="1" u="none" strike="noStrike" kern="0" cap="none" spc="0" normalizeH="0" baseline="0" noProof="0">
              <a:ln>
                <a:noFill/>
              </a:ln>
              <a:solidFill>
                <a:schemeClr val="bg2">
                  <a:lumMod val="75000"/>
                </a:scheme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9A62944D-8E9F-9317-D067-7213926F1CE1}"/>
              </a:ext>
            </a:extLst>
          </p:cNvPr>
          <p:cNvSpPr txBox="1"/>
          <p:nvPr/>
        </p:nvSpPr>
        <p:spPr>
          <a:xfrm>
            <a:off x="200416" y="1581773"/>
            <a:ext cx="11851090" cy="4708941"/>
          </a:xfrm>
          <a:prstGeom prst="rect">
            <a:avLst/>
          </a:prstGeom>
          <a:noFill/>
          <a:ln>
            <a:noFill/>
          </a:ln>
        </p:spPr>
        <p:txBody>
          <a:bodyPr spcFirstLastPara="1" wrap="square" lIns="91425" tIns="45700" rIns="91425" bIns="45700" anchor="ctr" anchorCtr="0">
            <a:spAutoFit/>
          </a:bodyPr>
          <a:lstStyle/>
          <a:p>
            <a:pPr>
              <a:lnSpc>
                <a:spcPct val="150000"/>
              </a:lnSpc>
            </a:pP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18 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我要起來，到我父親那裡去，向他說</a:t>
            </a:r>
            <a:r>
              <a:rPr lang="en-CA" sz="4000">
                <a:solidFill>
                  <a:schemeClr val="bg2">
                    <a:lumMod val="50000"/>
                  </a:schemeClr>
                </a:solidFill>
                <a:latin typeface="Microsoft YaHei UI" panose="020B0503020204020204" pitchFamily="34" charset="-122"/>
                <a:ea typeface="Microsoft YaHei UI" panose="020B0503020204020204" pitchFamily="34" charset="-122"/>
              </a:rPr>
              <a:t>：「</a:t>
            </a:r>
            <a:r>
              <a:rPr lang="en-CA" sz="4000" err="1">
                <a:solidFill>
                  <a:schemeClr val="bg2">
                    <a:lumMod val="50000"/>
                  </a:schemeClr>
                </a:solidFill>
                <a:latin typeface="Microsoft YaHei UI" panose="020B0503020204020204" pitchFamily="34" charset="-122"/>
                <a:ea typeface="Microsoft YaHei UI" panose="020B0503020204020204" pitchFamily="34" charset="-122"/>
              </a:rPr>
              <a:t>父親，我得罪了天，又得罪了你</a:t>
            </a:r>
            <a:r>
              <a:rPr lang="en-CA" sz="4000">
                <a:solidFill>
                  <a:schemeClr val="bg2">
                    <a:lumMod val="50000"/>
                  </a:schemeClr>
                </a:solidFill>
                <a:latin typeface="Microsoft YaHei UI" panose="020B0503020204020204" pitchFamily="34" charset="-122"/>
                <a:ea typeface="Microsoft YaHei UI" panose="020B0503020204020204" pitchFamily="34" charset="-122"/>
              </a:rPr>
              <a:t>。 </a:t>
            </a: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19 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從今以後，我不配稱為你的兒子，把我當做一個雇工吧</a:t>
            </a:r>
            <a:r>
              <a:rPr lang="en-CA" sz="4000">
                <a:solidFill>
                  <a:schemeClr val="bg2">
                    <a:lumMod val="50000"/>
                  </a:schemeClr>
                </a:solidFill>
                <a:latin typeface="Microsoft YaHei UI" panose="020B0503020204020204" pitchFamily="34" charset="-122"/>
                <a:ea typeface="Microsoft YaHei UI" panose="020B0503020204020204" pitchFamily="34" charset="-122"/>
              </a:rPr>
              <a:t>！」』 </a:t>
            </a: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20 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於是起來，往他父親那裡去。相離還遠，他父親看見，就動了慈心，跑去抱著他的頸項，連連與他親嘴</a:t>
            </a:r>
            <a:r>
              <a:rPr lang="en-CA" sz="4000">
                <a:solidFill>
                  <a:schemeClr val="bg2">
                    <a:lumMod val="50000"/>
                  </a:schemeClr>
                </a:solidFill>
                <a:latin typeface="Microsoft YaHei UI" panose="020B0503020204020204" pitchFamily="34" charset="-122"/>
                <a:ea typeface="Microsoft YaHei UI" panose="020B0503020204020204" pitchFamily="34" charset="-122"/>
              </a:rPr>
              <a:t>。 </a:t>
            </a:r>
            <a:endParaRPr lang="zh-TW" altLang="en-US" sz="4000">
              <a:solidFill>
                <a:schemeClr val="bg2">
                  <a:lumMod val="50000"/>
                </a:schemeClr>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2388951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3A79A261-F999-DAA0-9DDE-7F02E540CC29}"/>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EDD81A89-0939-2AA8-FC9F-E13152732898}"/>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67121074-1EEF-C8F8-DCE6-C577BED319D3}"/>
              </a:ext>
            </a:extLst>
          </p:cNvPr>
          <p:cNvSpPr txBox="1"/>
          <p:nvPr/>
        </p:nvSpPr>
        <p:spPr>
          <a:xfrm>
            <a:off x="21408" y="274464"/>
            <a:ext cx="10955867" cy="701690"/>
          </a:xfrm>
          <a:prstGeom prst="rect">
            <a:avLst/>
          </a:prstGeom>
          <a:noFill/>
          <a:ln>
            <a:noFill/>
          </a:ln>
        </p:spPr>
        <p:txBody>
          <a:bodyPr spcFirstLastPara="1" wrap="square" lIns="91425" tIns="45700" rIns="91425" bIns="45700" anchor="t" anchorCtr="0">
            <a:spAutoFit/>
          </a:bodyPr>
          <a:lstStyle/>
          <a:p>
            <a:pPr marL="228600">
              <a:lnSpc>
                <a:spcPct val="90000"/>
              </a:lnSpc>
              <a:buClr>
                <a:srgbClr val="000000"/>
              </a:buClr>
              <a:buSzPts val="6000"/>
            </a:pPr>
            <a:r>
              <a:rPr kumimoji="0" lang="zh-TW" altLang="en-US" sz="44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路加福音 </a:t>
            </a:r>
            <a:r>
              <a:rPr kumimoji="0" lang="en-US" altLang="zh-TW" sz="44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15:11-24</a:t>
            </a:r>
            <a:endParaRPr kumimoji="0" sz="4400" b="1" u="none" strike="noStrike" kern="0" cap="none" spc="0" normalizeH="0" baseline="0" noProof="0">
              <a:ln>
                <a:noFill/>
              </a:ln>
              <a:solidFill>
                <a:schemeClr val="bg2">
                  <a:lumMod val="75000"/>
                </a:scheme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4D296879-F051-14B0-540B-1D2A3B29A3BB}"/>
              </a:ext>
            </a:extLst>
          </p:cNvPr>
          <p:cNvSpPr txBox="1"/>
          <p:nvPr/>
        </p:nvSpPr>
        <p:spPr>
          <a:xfrm>
            <a:off x="200416" y="1581773"/>
            <a:ext cx="11991584" cy="4708941"/>
          </a:xfrm>
          <a:prstGeom prst="rect">
            <a:avLst/>
          </a:prstGeom>
          <a:noFill/>
          <a:ln>
            <a:noFill/>
          </a:ln>
        </p:spPr>
        <p:txBody>
          <a:bodyPr spcFirstLastPara="1" wrap="square" lIns="91425" tIns="45700" rIns="91425" bIns="45700" anchor="ctr" anchorCtr="0">
            <a:spAutoFit/>
          </a:bodyPr>
          <a:lstStyle/>
          <a:p>
            <a:pPr>
              <a:lnSpc>
                <a:spcPct val="150000"/>
              </a:lnSpc>
            </a:pP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22 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父親卻吩咐僕人說</a:t>
            </a:r>
            <a:r>
              <a:rPr lang="en-CA" sz="4000">
                <a:solidFill>
                  <a:schemeClr val="bg2">
                    <a:lumMod val="50000"/>
                  </a:schemeClr>
                </a:solidFill>
                <a:latin typeface="Microsoft YaHei UI" panose="020B0503020204020204" pitchFamily="34" charset="-122"/>
                <a:ea typeface="Microsoft YaHei UI" panose="020B0503020204020204" pitchFamily="34" charset="-122"/>
              </a:rPr>
              <a:t>：『把那上好的袍子快拿出來給他穿，把戒指戴在他指頭上，把鞋穿在他腳上，</a:t>
            </a: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23 </a:t>
            </a:r>
            <a:r>
              <a:rPr lang="en-CA" sz="4000">
                <a:solidFill>
                  <a:schemeClr val="bg2">
                    <a:lumMod val="50000"/>
                  </a:schemeClr>
                </a:solidFill>
                <a:latin typeface="Microsoft YaHei UI" panose="020B0503020204020204" pitchFamily="34" charset="-122"/>
                <a:ea typeface="Microsoft YaHei UI" panose="020B0503020204020204" pitchFamily="34" charset="-122"/>
              </a:rPr>
              <a:t>把那肥牛犢牽來宰了，我們可以吃喝快樂！</a:t>
            </a:r>
            <a:r>
              <a:rPr lang="en-CA" sz="4000" baseline="30000">
                <a:solidFill>
                  <a:schemeClr val="bg2">
                    <a:lumMod val="50000"/>
                  </a:schemeClr>
                </a:solidFill>
                <a:latin typeface="Microsoft YaHei UI" panose="020B0503020204020204" pitchFamily="34" charset="-122"/>
                <a:ea typeface="Microsoft YaHei UI" panose="020B0503020204020204" pitchFamily="34" charset="-122"/>
              </a:rPr>
              <a:t>24 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因為我這個兒子是死而復活，失而又得的</a:t>
            </a:r>
            <a:r>
              <a:rPr lang="en-CA" sz="4000">
                <a:solidFill>
                  <a:schemeClr val="bg2">
                    <a:lumMod val="50000"/>
                  </a:schemeClr>
                </a:solidFill>
                <a:latin typeface="Microsoft YaHei UI" panose="020B0503020204020204" pitchFamily="34" charset="-122"/>
                <a:ea typeface="Microsoft YaHei UI" panose="020B0503020204020204" pitchFamily="34" charset="-122"/>
              </a:rPr>
              <a:t>。』 </a:t>
            </a:r>
            <a:r>
              <a:rPr lang="en-CA" sz="4000" err="1">
                <a:solidFill>
                  <a:schemeClr val="bg2">
                    <a:lumMod val="50000"/>
                  </a:schemeClr>
                </a:solidFill>
                <a:latin typeface="Microsoft YaHei UI" panose="020B0503020204020204" pitchFamily="34" charset="-122"/>
                <a:ea typeface="Microsoft YaHei UI" panose="020B0503020204020204" pitchFamily="34" charset="-122"/>
              </a:rPr>
              <a:t>他們就快樂起來</a:t>
            </a:r>
            <a:r>
              <a:rPr lang="en-CA" sz="4000">
                <a:solidFill>
                  <a:schemeClr val="bg2">
                    <a:lumMod val="50000"/>
                  </a:schemeClr>
                </a:solidFill>
                <a:latin typeface="Microsoft YaHei UI" panose="020B0503020204020204" pitchFamily="34" charset="-122"/>
                <a:ea typeface="Microsoft YaHei UI" panose="020B0503020204020204" pitchFamily="34" charset="-122"/>
              </a:rPr>
              <a:t>。</a:t>
            </a:r>
            <a:endParaRPr lang="zh-TW" altLang="en-US" sz="4000">
              <a:solidFill>
                <a:schemeClr val="bg2">
                  <a:lumMod val="50000"/>
                </a:schemeClr>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846969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C08CB611-E3D9-D5F4-995F-F9EC890B80CD}"/>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EC39D599-E96F-EED5-F2A5-F236AD62DF0B}"/>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E47B51C7-3639-421B-881F-C38CC41AB4DA}"/>
              </a:ext>
            </a:extLst>
          </p:cNvPr>
          <p:cNvSpPr txBox="1"/>
          <p:nvPr/>
        </p:nvSpPr>
        <p:spPr>
          <a:xfrm>
            <a:off x="21408" y="274464"/>
            <a:ext cx="10955867" cy="757090"/>
          </a:xfrm>
          <a:prstGeom prst="rect">
            <a:avLst/>
          </a:prstGeom>
          <a:noFill/>
          <a:ln>
            <a:noFill/>
          </a:ln>
        </p:spPr>
        <p:txBody>
          <a:bodyPr spcFirstLastPara="1" wrap="square" lIns="91425" tIns="45700" rIns="91425" bIns="45700" anchor="t" anchorCtr="0">
            <a:spAutoFit/>
          </a:bodyPr>
          <a:lstStyle/>
          <a:p>
            <a:pPr marL="228600">
              <a:lnSpc>
                <a:spcPct val="90000"/>
              </a:lnSpc>
              <a:buClr>
                <a:srgbClr val="000000"/>
              </a:buClr>
              <a:buSzPts val="6000"/>
            </a:pPr>
            <a:r>
              <a:rPr kumimoji="0" lang="en-CA" altLang="zh-CN" sz="48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Luke 15:11-24</a:t>
            </a:r>
            <a:endParaRPr kumimoji="0" sz="4800" b="1" u="none" strike="noStrike" kern="0" cap="none" spc="0" normalizeH="0" baseline="0" noProof="0">
              <a:ln>
                <a:noFill/>
              </a:ln>
              <a:solidFill>
                <a:schemeClr val="bg2">
                  <a:lumMod val="75000"/>
                </a:scheme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1A330BA0-DE48-6120-6ABA-DF663A61CB56}"/>
              </a:ext>
            </a:extLst>
          </p:cNvPr>
          <p:cNvSpPr txBox="1"/>
          <p:nvPr/>
        </p:nvSpPr>
        <p:spPr>
          <a:xfrm>
            <a:off x="183819" y="1534509"/>
            <a:ext cx="11836803" cy="4401164"/>
          </a:xfrm>
          <a:prstGeom prst="rect">
            <a:avLst/>
          </a:prstGeom>
          <a:noFill/>
          <a:ln>
            <a:noFill/>
          </a:ln>
        </p:spPr>
        <p:txBody>
          <a:bodyPr spcFirstLastPara="1" wrap="square" lIns="91425" tIns="45700" rIns="91425" bIns="45700" anchor="ctr" anchorCtr="0">
            <a:spAutoFit/>
          </a:bodyPr>
          <a:lstStyle/>
          <a:p>
            <a:r>
              <a:rPr lang="en-CA" sz="4000" baseline="30000">
                <a:solidFill>
                  <a:schemeClr val="bg2">
                    <a:lumMod val="50000"/>
                  </a:schemeClr>
                </a:solidFill>
                <a:latin typeface="Segoe UI"/>
                <a:cs typeface="Segoe UI"/>
              </a:rPr>
              <a:t>11 </a:t>
            </a:r>
            <a:r>
              <a:rPr lang="en-CA" sz="4000">
                <a:solidFill>
                  <a:schemeClr val="bg2">
                    <a:lumMod val="50000"/>
                  </a:schemeClr>
                </a:solidFill>
                <a:latin typeface="Segoe UI"/>
                <a:cs typeface="Segoe UI"/>
              </a:rPr>
              <a:t>Jesus continued: “There was a man who had two sons. </a:t>
            </a:r>
            <a:r>
              <a:rPr lang="en-CA" sz="4000" baseline="30000">
                <a:solidFill>
                  <a:schemeClr val="bg2">
                    <a:lumMod val="50000"/>
                  </a:schemeClr>
                </a:solidFill>
                <a:latin typeface="Segoe UI"/>
                <a:cs typeface="Segoe UI"/>
              </a:rPr>
              <a:t>12 </a:t>
            </a:r>
            <a:r>
              <a:rPr lang="en-CA" sz="4000">
                <a:solidFill>
                  <a:schemeClr val="bg2">
                    <a:lumMod val="50000"/>
                  </a:schemeClr>
                </a:solidFill>
                <a:latin typeface="Segoe UI"/>
                <a:cs typeface="Segoe UI"/>
              </a:rPr>
              <a:t>The younger one said to his father, ‘Father, give me my share of the estate.’ So he divided his property between them.</a:t>
            </a:r>
          </a:p>
          <a:p>
            <a:r>
              <a:rPr lang="en-CA" sz="4000" baseline="30000">
                <a:solidFill>
                  <a:schemeClr val="bg2">
                    <a:lumMod val="50000"/>
                  </a:schemeClr>
                </a:solidFill>
                <a:latin typeface="Segoe UI"/>
                <a:cs typeface="Segoe UI"/>
              </a:rPr>
              <a:t>13 </a:t>
            </a:r>
            <a:r>
              <a:rPr lang="en-CA" sz="4000">
                <a:solidFill>
                  <a:schemeClr val="bg2">
                    <a:lumMod val="50000"/>
                  </a:schemeClr>
                </a:solidFill>
                <a:latin typeface="Segoe UI"/>
                <a:cs typeface="Segoe UI"/>
              </a:rPr>
              <a:t>“Not long after that, the younger son got together all he had, set off for a distant country and there squandered his wealth in wild living.</a:t>
            </a:r>
            <a:endParaRPr lang="en-CA" sz="4000">
              <a:solidFill>
                <a:schemeClr val="bg2">
                  <a:lumMod val="50000"/>
                </a:schemeClr>
              </a:solidFill>
              <a:latin typeface="Segoe UI"/>
              <a:ea typeface="Microsoft YaHei UI" panose="020B0503020204020204" pitchFamily="34" charset="-122"/>
              <a:cs typeface="Segoe UI"/>
            </a:endParaRPr>
          </a:p>
        </p:txBody>
      </p:sp>
    </p:spTree>
    <p:extLst>
      <p:ext uri="{BB962C8B-B14F-4D97-AF65-F5344CB8AC3E}">
        <p14:creationId xmlns:p14="http://schemas.microsoft.com/office/powerpoint/2010/main" val="5275648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AE3B9A1F-9746-AF71-61FB-3B27199350BC}"/>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8D7A9024-D1F4-5BA7-31E0-0F883A6B39CC}"/>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ECD791D7-5C9A-C64F-A9D2-9E5868690175}"/>
              </a:ext>
            </a:extLst>
          </p:cNvPr>
          <p:cNvSpPr txBox="1"/>
          <p:nvPr/>
        </p:nvSpPr>
        <p:spPr>
          <a:xfrm>
            <a:off x="21408" y="274464"/>
            <a:ext cx="10955867" cy="757090"/>
          </a:xfrm>
          <a:prstGeom prst="rect">
            <a:avLst/>
          </a:prstGeom>
          <a:noFill/>
          <a:ln>
            <a:noFill/>
          </a:ln>
        </p:spPr>
        <p:txBody>
          <a:bodyPr spcFirstLastPara="1" wrap="square" lIns="91425" tIns="45700" rIns="91425" bIns="45700" anchor="t" anchorCtr="0">
            <a:spAutoFit/>
          </a:bodyPr>
          <a:lstStyle/>
          <a:p>
            <a:pPr marL="228600">
              <a:lnSpc>
                <a:spcPct val="90000"/>
              </a:lnSpc>
              <a:buClr>
                <a:srgbClr val="000000"/>
              </a:buClr>
              <a:buSzPts val="6000"/>
            </a:pPr>
            <a:r>
              <a:rPr kumimoji="0" lang="en-CA" altLang="zh-CN" sz="48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Luke 15:11-24</a:t>
            </a:r>
            <a:endParaRPr kumimoji="0" sz="4800" b="1" u="none" strike="noStrike" kern="0" cap="none" spc="0" normalizeH="0" baseline="0" noProof="0">
              <a:ln>
                <a:noFill/>
              </a:ln>
              <a:solidFill>
                <a:schemeClr val="bg2">
                  <a:lumMod val="75000"/>
                </a:scheme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6C4D1696-4374-862C-8749-FE4A89DF6743}"/>
              </a:ext>
            </a:extLst>
          </p:cNvPr>
          <p:cNvSpPr txBox="1"/>
          <p:nvPr/>
        </p:nvSpPr>
        <p:spPr>
          <a:xfrm>
            <a:off x="183819" y="1421239"/>
            <a:ext cx="11836803" cy="4401164"/>
          </a:xfrm>
          <a:prstGeom prst="rect">
            <a:avLst/>
          </a:prstGeom>
          <a:noFill/>
          <a:ln>
            <a:noFill/>
          </a:ln>
        </p:spPr>
        <p:txBody>
          <a:bodyPr spcFirstLastPara="1" wrap="square" lIns="91425" tIns="45700" rIns="91425" bIns="45700" anchor="ctr" anchorCtr="0">
            <a:spAutoFit/>
          </a:bodyPr>
          <a:lstStyle/>
          <a:p>
            <a:r>
              <a:rPr lang="en-CA" sz="4000" baseline="30000">
                <a:solidFill>
                  <a:schemeClr val="bg2">
                    <a:lumMod val="50000"/>
                  </a:schemeClr>
                </a:solidFill>
                <a:latin typeface="Segoe UI"/>
                <a:cs typeface="Segoe UI"/>
              </a:rPr>
              <a:t>14 </a:t>
            </a:r>
            <a:r>
              <a:rPr lang="en-CA" sz="4000">
                <a:solidFill>
                  <a:schemeClr val="bg2">
                    <a:lumMod val="50000"/>
                  </a:schemeClr>
                </a:solidFill>
                <a:latin typeface="Segoe UI"/>
                <a:cs typeface="Segoe UI"/>
              </a:rPr>
              <a:t>After he had spent everything, there was a severe famine in that whole country, and he began to be in need. </a:t>
            </a:r>
            <a:r>
              <a:rPr lang="en-CA" sz="4000" baseline="30000">
                <a:solidFill>
                  <a:schemeClr val="bg2">
                    <a:lumMod val="50000"/>
                  </a:schemeClr>
                </a:solidFill>
                <a:latin typeface="Segoe UI"/>
                <a:cs typeface="Segoe UI"/>
              </a:rPr>
              <a:t>15 </a:t>
            </a:r>
            <a:r>
              <a:rPr lang="en-CA" sz="4000">
                <a:solidFill>
                  <a:schemeClr val="bg2">
                    <a:lumMod val="50000"/>
                  </a:schemeClr>
                </a:solidFill>
                <a:latin typeface="Segoe UI"/>
                <a:cs typeface="Segoe UI"/>
              </a:rPr>
              <a:t>So he went and hired himself out to a citizen of that country, who sent him to his fields to feed pigs. </a:t>
            </a:r>
            <a:r>
              <a:rPr lang="en-CA" sz="4000" baseline="30000">
                <a:solidFill>
                  <a:schemeClr val="bg2">
                    <a:lumMod val="50000"/>
                  </a:schemeClr>
                </a:solidFill>
                <a:latin typeface="Segoe UI"/>
                <a:cs typeface="Segoe UI"/>
              </a:rPr>
              <a:t>16 </a:t>
            </a:r>
            <a:r>
              <a:rPr lang="en-CA" sz="4000">
                <a:solidFill>
                  <a:schemeClr val="bg2">
                    <a:lumMod val="50000"/>
                  </a:schemeClr>
                </a:solidFill>
                <a:latin typeface="Segoe UI"/>
                <a:cs typeface="Segoe UI"/>
              </a:rPr>
              <a:t>He longed to fill his stomach with the pods that the pigs were eating, but no one gave him anything.</a:t>
            </a:r>
            <a:endParaRPr lang="en-CA" sz="4000">
              <a:solidFill>
                <a:schemeClr val="bg2">
                  <a:lumMod val="50000"/>
                </a:schemeClr>
              </a:solidFill>
              <a:latin typeface="Segoe UI"/>
              <a:ea typeface="Microsoft YaHei UI" panose="020B0503020204020204" pitchFamily="34" charset="-122"/>
              <a:cs typeface="Segoe UI"/>
            </a:endParaRPr>
          </a:p>
        </p:txBody>
      </p:sp>
    </p:spTree>
    <p:extLst>
      <p:ext uri="{BB962C8B-B14F-4D97-AF65-F5344CB8AC3E}">
        <p14:creationId xmlns:p14="http://schemas.microsoft.com/office/powerpoint/2010/main" val="17915847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E9926CCE-490E-E309-939B-01CB6691F66A}"/>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3028F3DB-6316-55B4-B9D7-7585E9FCD40A}"/>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1F5FC90F-5315-10EA-F720-50A581A9671C}"/>
              </a:ext>
            </a:extLst>
          </p:cNvPr>
          <p:cNvSpPr txBox="1"/>
          <p:nvPr/>
        </p:nvSpPr>
        <p:spPr>
          <a:xfrm>
            <a:off x="21408" y="274464"/>
            <a:ext cx="10955867" cy="757090"/>
          </a:xfrm>
          <a:prstGeom prst="rect">
            <a:avLst/>
          </a:prstGeom>
          <a:noFill/>
          <a:ln>
            <a:noFill/>
          </a:ln>
        </p:spPr>
        <p:txBody>
          <a:bodyPr spcFirstLastPara="1" wrap="square" lIns="91425" tIns="45700" rIns="91425" bIns="45700" anchor="t" anchorCtr="0">
            <a:spAutoFit/>
          </a:bodyPr>
          <a:lstStyle/>
          <a:p>
            <a:pPr marL="228600">
              <a:lnSpc>
                <a:spcPct val="90000"/>
              </a:lnSpc>
              <a:buClr>
                <a:srgbClr val="000000"/>
              </a:buClr>
              <a:buSzPts val="6000"/>
            </a:pPr>
            <a:r>
              <a:rPr kumimoji="0" lang="en-CA" altLang="zh-CN" sz="48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Luke 15:11-24</a:t>
            </a:r>
            <a:endParaRPr kumimoji="0" sz="4800" b="1" u="none" strike="noStrike" kern="0" cap="none" spc="0" normalizeH="0" baseline="0" noProof="0">
              <a:ln>
                <a:noFill/>
              </a:ln>
              <a:solidFill>
                <a:schemeClr val="bg2">
                  <a:lumMod val="75000"/>
                </a:scheme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995BDB19-30A7-6925-DF6F-B58158482EB1}"/>
              </a:ext>
            </a:extLst>
          </p:cNvPr>
          <p:cNvSpPr txBox="1"/>
          <p:nvPr/>
        </p:nvSpPr>
        <p:spPr>
          <a:xfrm>
            <a:off x="183819" y="1432678"/>
            <a:ext cx="11836803" cy="5016718"/>
          </a:xfrm>
          <a:prstGeom prst="rect">
            <a:avLst/>
          </a:prstGeom>
          <a:noFill/>
          <a:ln>
            <a:noFill/>
          </a:ln>
        </p:spPr>
        <p:txBody>
          <a:bodyPr spcFirstLastPara="1" wrap="square" lIns="91425" tIns="45700" rIns="91425" bIns="45700" anchor="ctr" anchorCtr="0">
            <a:spAutoFit/>
          </a:bodyPr>
          <a:lstStyle/>
          <a:p>
            <a:r>
              <a:rPr lang="en-CA" sz="4000" baseline="30000">
                <a:solidFill>
                  <a:schemeClr val="bg2">
                    <a:lumMod val="50000"/>
                  </a:schemeClr>
                </a:solidFill>
                <a:latin typeface="Segoe UI"/>
                <a:cs typeface="Segoe UI"/>
              </a:rPr>
              <a:t>17 </a:t>
            </a:r>
            <a:r>
              <a:rPr lang="en-CA" sz="4000">
                <a:solidFill>
                  <a:schemeClr val="bg2">
                    <a:lumMod val="50000"/>
                  </a:schemeClr>
                </a:solidFill>
                <a:latin typeface="Segoe UI"/>
                <a:cs typeface="Segoe UI"/>
              </a:rPr>
              <a:t>“When he came to his senses, he said, ‘How many of my father’s hired servants have food to spare, and here I am starving to death! </a:t>
            </a:r>
            <a:r>
              <a:rPr lang="en-CA" sz="4000" baseline="30000">
                <a:solidFill>
                  <a:schemeClr val="bg2">
                    <a:lumMod val="50000"/>
                  </a:schemeClr>
                </a:solidFill>
                <a:latin typeface="Segoe UI"/>
                <a:cs typeface="Segoe UI"/>
              </a:rPr>
              <a:t>18 </a:t>
            </a:r>
            <a:r>
              <a:rPr lang="en-CA" sz="4000">
                <a:solidFill>
                  <a:schemeClr val="bg2">
                    <a:lumMod val="50000"/>
                  </a:schemeClr>
                </a:solidFill>
                <a:latin typeface="Segoe UI"/>
                <a:cs typeface="Segoe UI"/>
              </a:rPr>
              <a:t>I will set out and go back to my father and say to him: Father, I have sinned against heaven and against you. </a:t>
            </a:r>
            <a:r>
              <a:rPr lang="en-CA" sz="4000" baseline="30000">
                <a:solidFill>
                  <a:schemeClr val="bg2">
                    <a:lumMod val="50000"/>
                  </a:schemeClr>
                </a:solidFill>
                <a:latin typeface="Segoe UI"/>
                <a:cs typeface="Segoe UI"/>
              </a:rPr>
              <a:t>19 </a:t>
            </a:r>
            <a:r>
              <a:rPr lang="en-CA" sz="4000">
                <a:solidFill>
                  <a:schemeClr val="bg2">
                    <a:lumMod val="50000"/>
                  </a:schemeClr>
                </a:solidFill>
                <a:latin typeface="Segoe UI"/>
                <a:cs typeface="Segoe UI"/>
              </a:rPr>
              <a:t>I am no longer worthy to be called your son; make me like one of your hired servants.’ </a:t>
            </a:r>
            <a:r>
              <a:rPr lang="en-CA" sz="4000" baseline="30000">
                <a:solidFill>
                  <a:schemeClr val="bg2">
                    <a:lumMod val="50000"/>
                  </a:schemeClr>
                </a:solidFill>
                <a:latin typeface="Segoe UI"/>
                <a:cs typeface="Segoe UI"/>
              </a:rPr>
              <a:t>20 </a:t>
            </a:r>
            <a:r>
              <a:rPr lang="en-CA" sz="4000">
                <a:solidFill>
                  <a:schemeClr val="bg2">
                    <a:lumMod val="50000"/>
                  </a:schemeClr>
                </a:solidFill>
                <a:latin typeface="Segoe UI"/>
                <a:cs typeface="Segoe UI"/>
              </a:rPr>
              <a:t>So he got up and went to his father.</a:t>
            </a:r>
            <a:endParaRPr lang="en-CA" sz="4000">
              <a:solidFill>
                <a:schemeClr val="bg2">
                  <a:lumMod val="50000"/>
                </a:schemeClr>
              </a:solidFill>
              <a:latin typeface="Segoe UI"/>
              <a:ea typeface="Microsoft YaHei UI" panose="020B0503020204020204" pitchFamily="34" charset="-122"/>
              <a:cs typeface="Segoe UI"/>
            </a:endParaRPr>
          </a:p>
        </p:txBody>
      </p:sp>
    </p:spTree>
    <p:extLst>
      <p:ext uri="{BB962C8B-B14F-4D97-AF65-F5344CB8AC3E}">
        <p14:creationId xmlns:p14="http://schemas.microsoft.com/office/powerpoint/2010/main" val="2444795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DBFA460E-7D6F-8B48-7776-B86B57CF5260}"/>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93C11A1B-5633-9A9D-D3AD-83829ABC47A4}"/>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7CD16A28-D8BD-EAD2-D1C8-BCFE8AD7639C}"/>
              </a:ext>
            </a:extLst>
          </p:cNvPr>
          <p:cNvSpPr txBox="1"/>
          <p:nvPr/>
        </p:nvSpPr>
        <p:spPr>
          <a:xfrm>
            <a:off x="21408" y="274464"/>
            <a:ext cx="10955867" cy="757090"/>
          </a:xfrm>
          <a:prstGeom prst="rect">
            <a:avLst/>
          </a:prstGeom>
          <a:noFill/>
          <a:ln>
            <a:noFill/>
          </a:ln>
        </p:spPr>
        <p:txBody>
          <a:bodyPr spcFirstLastPara="1" wrap="square" lIns="91425" tIns="45700" rIns="91425" bIns="45700" anchor="t" anchorCtr="0">
            <a:spAutoFit/>
          </a:bodyPr>
          <a:lstStyle/>
          <a:p>
            <a:pPr marL="228600">
              <a:lnSpc>
                <a:spcPct val="90000"/>
              </a:lnSpc>
              <a:buClr>
                <a:srgbClr val="000000"/>
              </a:buClr>
              <a:buSzPts val="6000"/>
            </a:pPr>
            <a:r>
              <a:rPr kumimoji="0" lang="en-CA" altLang="zh-CN" sz="48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Luke 15:11-24</a:t>
            </a:r>
            <a:endParaRPr kumimoji="0" sz="4800" b="1" u="none" strike="noStrike" kern="0" cap="none" spc="0" normalizeH="0" baseline="0" noProof="0">
              <a:ln>
                <a:noFill/>
              </a:ln>
              <a:solidFill>
                <a:schemeClr val="bg2">
                  <a:lumMod val="75000"/>
                </a:scheme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239E1AE6-5D55-8657-BE96-1C6C385E82A5}"/>
              </a:ext>
            </a:extLst>
          </p:cNvPr>
          <p:cNvSpPr txBox="1"/>
          <p:nvPr/>
        </p:nvSpPr>
        <p:spPr>
          <a:xfrm>
            <a:off x="183819" y="1709563"/>
            <a:ext cx="11836803" cy="4401164"/>
          </a:xfrm>
          <a:prstGeom prst="rect">
            <a:avLst/>
          </a:prstGeom>
          <a:noFill/>
          <a:ln>
            <a:noFill/>
          </a:ln>
        </p:spPr>
        <p:txBody>
          <a:bodyPr spcFirstLastPara="1" wrap="square" lIns="91425" tIns="45700" rIns="91425" bIns="45700" anchor="ctr" anchorCtr="0">
            <a:spAutoFit/>
          </a:bodyPr>
          <a:lstStyle/>
          <a:p>
            <a:r>
              <a:rPr lang="en-CA" sz="4000">
                <a:solidFill>
                  <a:schemeClr val="bg2">
                    <a:lumMod val="50000"/>
                  </a:schemeClr>
                </a:solidFill>
                <a:latin typeface="Segoe UI"/>
                <a:cs typeface="Segoe UI"/>
              </a:rPr>
              <a:t>“But while he was still a long way off, his father saw him and was filled with compassion for him; he ran to his son, threw his arms around him and kissed him.</a:t>
            </a:r>
          </a:p>
          <a:p>
            <a:r>
              <a:rPr lang="en-CA" sz="4000" baseline="30000">
                <a:solidFill>
                  <a:schemeClr val="bg2">
                    <a:lumMod val="50000"/>
                  </a:schemeClr>
                </a:solidFill>
                <a:latin typeface="Segoe UI"/>
                <a:cs typeface="Segoe UI"/>
              </a:rPr>
              <a:t>21 </a:t>
            </a:r>
            <a:r>
              <a:rPr lang="en-CA" sz="4000">
                <a:solidFill>
                  <a:schemeClr val="bg2">
                    <a:lumMod val="50000"/>
                  </a:schemeClr>
                </a:solidFill>
                <a:latin typeface="Segoe UI"/>
                <a:cs typeface="Segoe UI"/>
              </a:rPr>
              <a:t>“The son said to him, ‘Father, I have sinned against heaven and against you. I am no longer worthy to be called your son.’</a:t>
            </a:r>
          </a:p>
        </p:txBody>
      </p:sp>
    </p:spTree>
    <p:extLst>
      <p:ext uri="{BB962C8B-B14F-4D97-AF65-F5344CB8AC3E}">
        <p14:creationId xmlns:p14="http://schemas.microsoft.com/office/powerpoint/2010/main" val="13925603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8EFDA30D-E157-8B78-93A3-38082B3E67A6}"/>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AF6B4707-5AD1-6086-8C9C-C35502D4131D}"/>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E7516F7E-F1A4-0614-A2E4-7D503E6C21BC}"/>
              </a:ext>
            </a:extLst>
          </p:cNvPr>
          <p:cNvSpPr txBox="1"/>
          <p:nvPr/>
        </p:nvSpPr>
        <p:spPr>
          <a:xfrm>
            <a:off x="21408" y="274464"/>
            <a:ext cx="10955867" cy="757090"/>
          </a:xfrm>
          <a:prstGeom prst="rect">
            <a:avLst/>
          </a:prstGeom>
          <a:noFill/>
          <a:ln>
            <a:noFill/>
          </a:ln>
        </p:spPr>
        <p:txBody>
          <a:bodyPr spcFirstLastPara="1" wrap="square" lIns="91425" tIns="45700" rIns="91425" bIns="45700" anchor="t" anchorCtr="0">
            <a:spAutoFit/>
          </a:bodyPr>
          <a:lstStyle/>
          <a:p>
            <a:pPr marL="228600">
              <a:lnSpc>
                <a:spcPct val="90000"/>
              </a:lnSpc>
              <a:buClr>
                <a:srgbClr val="000000"/>
              </a:buClr>
              <a:buSzPts val="6000"/>
            </a:pPr>
            <a:r>
              <a:rPr kumimoji="0" lang="en-CA" altLang="zh-CN" sz="4800" u="none" strike="noStrike" kern="0" cap="none" spc="0" normalizeH="0" baseline="0" noProof="0">
                <a:ln>
                  <a:noFill/>
                </a:ln>
                <a:solidFill>
                  <a:schemeClr val="bg2">
                    <a:lumMod val="75000"/>
                  </a:scheme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Luke 15:11-24</a:t>
            </a:r>
            <a:endParaRPr kumimoji="0" sz="4800" b="1" u="none" strike="noStrike" kern="0" cap="none" spc="0" normalizeH="0" baseline="0" noProof="0">
              <a:ln>
                <a:noFill/>
              </a:ln>
              <a:solidFill>
                <a:schemeClr val="bg2">
                  <a:lumMod val="75000"/>
                </a:scheme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EA89810C-8DD1-FE99-2979-8A20FA0D50A3}"/>
              </a:ext>
            </a:extLst>
          </p:cNvPr>
          <p:cNvSpPr txBox="1"/>
          <p:nvPr/>
        </p:nvSpPr>
        <p:spPr>
          <a:xfrm>
            <a:off x="173522" y="1873177"/>
            <a:ext cx="11836803" cy="3785611"/>
          </a:xfrm>
          <a:prstGeom prst="rect">
            <a:avLst/>
          </a:prstGeom>
          <a:noFill/>
          <a:ln>
            <a:noFill/>
          </a:ln>
        </p:spPr>
        <p:txBody>
          <a:bodyPr spcFirstLastPara="1" wrap="square" lIns="91425" tIns="45700" rIns="91425" bIns="45700" anchor="ctr" anchorCtr="0">
            <a:spAutoFit/>
          </a:bodyPr>
          <a:lstStyle/>
          <a:p>
            <a:r>
              <a:rPr lang="en-CA" sz="4000" baseline="30000">
                <a:solidFill>
                  <a:schemeClr val="bg2">
                    <a:lumMod val="50000"/>
                  </a:schemeClr>
                </a:solidFill>
                <a:latin typeface="Segoe UI"/>
                <a:cs typeface="Segoe UI"/>
              </a:rPr>
              <a:t>22 </a:t>
            </a:r>
            <a:r>
              <a:rPr lang="en-CA" sz="4000">
                <a:solidFill>
                  <a:schemeClr val="bg2">
                    <a:lumMod val="50000"/>
                  </a:schemeClr>
                </a:solidFill>
                <a:latin typeface="Segoe UI"/>
                <a:cs typeface="Segoe UI"/>
              </a:rPr>
              <a:t>“But the father said to his servants, ‘Quick! Bring the best robe and put it on him. Put a ring on his finger and sandals on his feet. </a:t>
            </a:r>
            <a:r>
              <a:rPr lang="en-CA" sz="4000" baseline="30000">
                <a:solidFill>
                  <a:schemeClr val="bg2">
                    <a:lumMod val="50000"/>
                  </a:schemeClr>
                </a:solidFill>
                <a:latin typeface="Segoe UI"/>
                <a:cs typeface="Segoe UI"/>
              </a:rPr>
              <a:t>23 </a:t>
            </a:r>
            <a:r>
              <a:rPr lang="en-CA" sz="4000">
                <a:solidFill>
                  <a:schemeClr val="bg2">
                    <a:lumMod val="50000"/>
                  </a:schemeClr>
                </a:solidFill>
                <a:latin typeface="Segoe UI"/>
                <a:cs typeface="Segoe UI"/>
              </a:rPr>
              <a:t>Bring the fattened calf and kill it. Let’s have a feast and celebrate. </a:t>
            </a:r>
            <a:r>
              <a:rPr lang="en-CA" sz="4000" baseline="30000">
                <a:solidFill>
                  <a:schemeClr val="bg2">
                    <a:lumMod val="50000"/>
                  </a:schemeClr>
                </a:solidFill>
                <a:latin typeface="Segoe UI"/>
                <a:cs typeface="Segoe UI"/>
              </a:rPr>
              <a:t>24 </a:t>
            </a:r>
            <a:r>
              <a:rPr lang="en-CA" sz="4000">
                <a:solidFill>
                  <a:schemeClr val="bg2">
                    <a:lumMod val="50000"/>
                  </a:schemeClr>
                </a:solidFill>
                <a:latin typeface="Segoe UI"/>
                <a:cs typeface="Segoe UI"/>
              </a:rPr>
              <a:t>For this son of mine was dead and is alive again; he was lost and is found.’ So they began to celebrate.</a:t>
            </a:r>
          </a:p>
        </p:txBody>
      </p:sp>
    </p:spTree>
    <p:extLst>
      <p:ext uri="{BB962C8B-B14F-4D97-AF65-F5344CB8AC3E}">
        <p14:creationId xmlns:p14="http://schemas.microsoft.com/office/powerpoint/2010/main" val="468817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D71ECCDE-1579-AF99-F0D7-FD0B52BE9421}"/>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D60EF838-5F66-76E2-A0A3-18A96241CEDD}"/>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752E5A03-0AF8-8CD6-C36E-878C6AC490A4}"/>
              </a:ext>
            </a:extLst>
          </p:cNvPr>
          <p:cNvSpPr txBox="1"/>
          <p:nvPr/>
        </p:nvSpPr>
        <p:spPr>
          <a:xfrm>
            <a:off x="572137" y="305275"/>
            <a:ext cx="10955867" cy="757090"/>
          </a:xfrm>
          <a:prstGeom prst="rect">
            <a:avLst/>
          </a:prstGeom>
          <a:noFill/>
          <a:ln>
            <a:noFill/>
          </a:ln>
        </p:spPr>
        <p:txBody>
          <a:bodyPr spcFirstLastPara="1" wrap="square" lIns="91425" tIns="45700" rIns="91425" bIns="45700" anchor="t" anchorCtr="0">
            <a:spAutoFit/>
          </a:bodyPr>
          <a:lstStyle/>
          <a:p>
            <a:pPr marL="228600" algn="ctr">
              <a:lnSpc>
                <a:spcPct val="90000"/>
              </a:lnSpc>
              <a:buClr>
                <a:srgbClr val="000000"/>
              </a:buClr>
              <a:buSzPts val="6000"/>
            </a:pPr>
            <a:r>
              <a:rPr kumimoji="0" lang="zh-CN" altLang="en-US" sz="4800" u="none" strike="noStrike" kern="0" cap="none" spc="0" normalizeH="0" baseline="0" noProof="0">
                <a:ln>
                  <a:noFill/>
                </a:ln>
                <a:solidFill>
                  <a:srgbClr val="1F497D">
                    <a:lumMod val="75000"/>
                  </a:srgbClr>
                </a:solidFill>
                <a:effectLst/>
                <a:uLnTx/>
                <a:uFillTx/>
                <a:latin typeface="Microsoft YaHei UI" panose="020B0503020204020204" pitchFamily="34" charset="-122"/>
                <a:ea typeface="Microsoft YaHei UI" panose="020B0503020204020204" pitchFamily="34" charset="-122"/>
                <a:cs typeface="SimHei"/>
                <a:sym typeface="SimHei"/>
              </a:rPr>
              <a:t>金句</a:t>
            </a:r>
            <a:endParaRPr kumimoji="0" sz="4800" b="1" u="none" strike="noStrike" kern="0" cap="none" spc="0" normalizeH="0" baseline="0" noProof="0">
              <a:ln>
                <a:noFill/>
              </a:ln>
              <a:solidFill>
                <a:schemeClr val="bg2">
                  <a:lumMod val="75000"/>
                </a:scheme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2ED2580A-30FB-B352-C7B3-92DDF9EA6F0B}"/>
              </a:ext>
            </a:extLst>
          </p:cNvPr>
          <p:cNvSpPr txBox="1"/>
          <p:nvPr/>
        </p:nvSpPr>
        <p:spPr>
          <a:xfrm>
            <a:off x="246345" y="2252043"/>
            <a:ext cx="11699310" cy="3416279"/>
          </a:xfrm>
          <a:prstGeom prst="rect">
            <a:avLst/>
          </a:prstGeom>
          <a:noFill/>
          <a:ln>
            <a:noFill/>
          </a:ln>
        </p:spPr>
        <p:txBody>
          <a:bodyPr spcFirstLastPara="1" wrap="square" lIns="91425" tIns="45700" rIns="91425" bIns="45700" anchor="ctr" anchorCtr="0">
            <a:spAutoFit/>
          </a:bodyPr>
          <a:lstStyle/>
          <a:p>
            <a:pPr algn="ctr"/>
            <a:r>
              <a:rPr lang="zh-TW" altLang="en-US" sz="5400" spc="600">
                <a:solidFill>
                  <a:schemeClr val="bg2">
                    <a:lumMod val="50000"/>
                  </a:schemeClr>
                </a:solidFill>
                <a:latin typeface="Microsoft YaHei UI" panose="020B0503020204020204" pitchFamily="34" charset="-122"/>
                <a:ea typeface="Microsoft YaHei UI" panose="020B0503020204020204" pitchFamily="34" charset="-122"/>
              </a:rPr>
              <a:t>至於我和我家</a:t>
            </a:r>
            <a:r>
              <a:rPr lang="en-CA" altLang="zh-TW" sz="5400" spc="600">
                <a:solidFill>
                  <a:schemeClr val="bg2">
                    <a:lumMod val="50000"/>
                  </a:schemeClr>
                </a:solidFill>
                <a:latin typeface="Microsoft YaHei UI" panose="020B0503020204020204" pitchFamily="34" charset="-122"/>
                <a:ea typeface="Microsoft YaHei UI" panose="020B0503020204020204" pitchFamily="34" charset="-122"/>
              </a:rPr>
              <a:t>,</a:t>
            </a:r>
          </a:p>
          <a:p>
            <a:pPr algn="ctr"/>
            <a:r>
              <a:rPr lang="zh-TW" altLang="en-US" sz="5400" spc="600">
                <a:solidFill>
                  <a:schemeClr val="bg2">
                    <a:lumMod val="50000"/>
                  </a:schemeClr>
                </a:solidFill>
                <a:latin typeface="Microsoft YaHei UI" panose="020B0503020204020204" pitchFamily="34" charset="-122"/>
                <a:ea typeface="Microsoft YaHei UI" panose="020B0503020204020204" pitchFamily="34" charset="-122"/>
              </a:rPr>
              <a:t>我們必定侍奉耶和華</a:t>
            </a:r>
            <a:r>
              <a:rPr lang="en-CA" altLang="zh-TW" sz="5400" spc="600">
                <a:solidFill>
                  <a:schemeClr val="bg2">
                    <a:lumMod val="50000"/>
                  </a:schemeClr>
                </a:solidFill>
                <a:latin typeface="Microsoft YaHei UI" panose="020B0503020204020204" pitchFamily="34" charset="-122"/>
                <a:ea typeface="Microsoft YaHei UI" panose="020B0503020204020204" pitchFamily="34" charset="-122"/>
              </a:rPr>
              <a:t>.</a:t>
            </a:r>
          </a:p>
          <a:p>
            <a:pPr algn="ctr"/>
            <a:endParaRPr lang="en-US" altLang="zh-TW" sz="5400" b="1">
              <a:solidFill>
                <a:schemeClr val="bg2">
                  <a:lumMod val="50000"/>
                </a:schemeClr>
              </a:solidFill>
              <a:latin typeface="Microsoft YaHei UI" panose="020B0503020204020204" pitchFamily="34" charset="-122"/>
              <a:ea typeface="Microsoft YaHei UI" panose="020B0503020204020204" pitchFamily="34" charset="-122"/>
            </a:endParaRPr>
          </a:p>
          <a:p>
            <a:pPr algn="ctr"/>
            <a:r>
              <a:rPr lang="zh-TW" altLang="en-US" sz="5400" b="1">
                <a:solidFill>
                  <a:schemeClr val="bg2">
                    <a:lumMod val="50000"/>
                  </a:schemeClr>
                </a:solidFill>
                <a:latin typeface="Microsoft YaHei UI" panose="020B0503020204020204" pitchFamily="34" charset="-122"/>
                <a:ea typeface="Microsoft YaHei UI" panose="020B0503020204020204" pitchFamily="34" charset="-122"/>
              </a:rPr>
              <a:t>約書亞記 </a:t>
            </a:r>
            <a:r>
              <a:rPr lang="en-US" altLang="zh-TW" sz="5400" b="1">
                <a:solidFill>
                  <a:schemeClr val="bg2">
                    <a:lumMod val="50000"/>
                  </a:schemeClr>
                </a:solidFill>
                <a:latin typeface="Microsoft YaHei UI" panose="020B0503020204020204" pitchFamily="34" charset="-122"/>
                <a:ea typeface="Microsoft YaHei UI" panose="020B0503020204020204" pitchFamily="34" charset="-122"/>
              </a:rPr>
              <a:t>24:15b</a:t>
            </a:r>
          </a:p>
        </p:txBody>
      </p:sp>
    </p:spTree>
    <p:extLst>
      <p:ext uri="{BB962C8B-B14F-4D97-AF65-F5344CB8AC3E}">
        <p14:creationId xmlns:p14="http://schemas.microsoft.com/office/powerpoint/2010/main" val="7063420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0926768B-3BE0-9B63-EE50-F175161D6E1D}"/>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A89311E5-A7A3-06F6-3AD6-383BEF855E90}"/>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24C756E4-5DBD-9C12-3203-DB22BD221E4B}"/>
              </a:ext>
            </a:extLst>
          </p:cNvPr>
          <p:cNvSpPr txBox="1"/>
          <p:nvPr/>
        </p:nvSpPr>
        <p:spPr>
          <a:xfrm>
            <a:off x="618066" y="305274"/>
            <a:ext cx="10955867" cy="701690"/>
          </a:xfrm>
          <a:prstGeom prst="rect">
            <a:avLst/>
          </a:prstGeom>
          <a:noFill/>
          <a:ln>
            <a:noFill/>
          </a:ln>
        </p:spPr>
        <p:txBody>
          <a:bodyPr spcFirstLastPara="1" wrap="square" lIns="91425" tIns="45700" rIns="91425" bIns="45700" anchor="t" anchorCtr="0">
            <a:spAutoFit/>
          </a:bodyPr>
          <a:lstStyle/>
          <a:p>
            <a:pPr marL="228600" algn="ctr">
              <a:lnSpc>
                <a:spcPct val="90000"/>
              </a:lnSpc>
              <a:buClr>
                <a:srgbClr val="000000"/>
              </a:buClr>
              <a:buSzPts val="6000"/>
            </a:pPr>
            <a:r>
              <a:rPr kumimoji="0" lang="en-US" sz="4400" u="none" strike="noStrike" kern="0" cap="none" spc="0" normalizeH="0" baseline="0" noProof="0">
                <a:ln>
                  <a:noFill/>
                </a:ln>
                <a:solidFill>
                  <a:srgbClr val="1F497D">
                    <a:lumMod val="75000"/>
                  </a:srgbClr>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Key Verse</a:t>
            </a:r>
            <a:endParaRPr kumimoji="0" sz="4800" b="1" u="none" strike="noStrike" kern="0" cap="none" spc="0" normalizeH="0" baseline="0" noProof="0">
              <a:ln>
                <a:noFill/>
              </a:ln>
              <a:solidFill>
                <a:schemeClr val="bg2">
                  <a:lumMod val="75000"/>
                </a:schemeClr>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F9EB04E9-760C-BB9A-E0CB-E10875BD26BA}"/>
              </a:ext>
            </a:extLst>
          </p:cNvPr>
          <p:cNvSpPr txBox="1"/>
          <p:nvPr/>
        </p:nvSpPr>
        <p:spPr>
          <a:xfrm>
            <a:off x="246345" y="2409009"/>
            <a:ext cx="11699310" cy="3046948"/>
          </a:xfrm>
          <a:prstGeom prst="rect">
            <a:avLst/>
          </a:prstGeom>
          <a:noFill/>
          <a:ln>
            <a:noFill/>
          </a:ln>
        </p:spPr>
        <p:txBody>
          <a:bodyPr spcFirstLastPara="1" wrap="square" lIns="91425" tIns="45700" rIns="91425" bIns="45700" anchor="ctr" anchorCtr="0">
            <a:spAutoFit/>
          </a:bodyPr>
          <a:lstStyle/>
          <a:p>
            <a:pPr algn="ctr"/>
            <a:r>
              <a:rPr lang="en-US" altLang="zh-TW" sz="4800">
                <a:solidFill>
                  <a:srgbClr val="1F497D">
                    <a:lumMod val="50000"/>
                  </a:srgbClr>
                </a:solidFill>
                <a:latin typeface="Segoe UI" panose="020B0502040204020203" pitchFamily="34" charset="0"/>
                <a:ea typeface="Microsoft YaHei UI" panose="020B0503020204020204" pitchFamily="34" charset="-122"/>
              </a:rPr>
              <a:t>But as for me and my household, </a:t>
            </a:r>
          </a:p>
          <a:p>
            <a:pPr algn="ctr"/>
            <a:r>
              <a:rPr lang="en-US" altLang="zh-TW" sz="4800">
                <a:solidFill>
                  <a:srgbClr val="1F497D">
                    <a:lumMod val="50000"/>
                  </a:srgbClr>
                </a:solidFill>
                <a:latin typeface="Segoe UI" panose="020B0502040204020203" pitchFamily="34" charset="0"/>
                <a:ea typeface="Microsoft YaHei UI" panose="020B0503020204020204" pitchFamily="34" charset="-122"/>
              </a:rPr>
              <a:t>we will serve the Lord.</a:t>
            </a:r>
          </a:p>
          <a:p>
            <a:pPr algn="ctr"/>
            <a:endParaRPr lang="en-US" sz="4800" b="1">
              <a:solidFill>
                <a:schemeClr val="bg2">
                  <a:lumMod val="50000"/>
                </a:schemeClr>
              </a:solidFill>
              <a:latin typeface="Segoe UI" panose="020B0502040204020203" pitchFamily="34" charset="0"/>
            </a:endParaRPr>
          </a:p>
          <a:p>
            <a:pPr algn="ctr"/>
            <a:r>
              <a:rPr lang="en-CA" sz="4800" b="1">
                <a:solidFill>
                  <a:schemeClr val="bg2">
                    <a:lumMod val="50000"/>
                  </a:schemeClr>
                </a:solidFill>
                <a:latin typeface="Segoe UI" panose="020B0502040204020203" pitchFamily="34" charset="0"/>
              </a:rPr>
              <a:t>Joshua 24:15b</a:t>
            </a:r>
          </a:p>
        </p:txBody>
      </p:sp>
    </p:spTree>
    <p:extLst>
      <p:ext uri="{BB962C8B-B14F-4D97-AF65-F5344CB8AC3E}">
        <p14:creationId xmlns:p14="http://schemas.microsoft.com/office/powerpoint/2010/main" val="2058083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841E77E7-66E0-D6F5-3258-29728F05267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D373426-A8D8-8FCC-3B4E-A512E21C2A91}"/>
              </a:ext>
            </a:extLst>
          </p:cNvPr>
          <p:cNvPicPr>
            <a:picLocks noChangeAspect="1"/>
          </p:cNvPicPr>
          <p:nvPr/>
        </p:nvPicPr>
        <p:blipFill>
          <a:blip r:embed="rId3"/>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0BBD753A-530C-D002-CA23-B620D60C3F55}"/>
              </a:ext>
            </a:extLst>
          </p:cNvPr>
          <p:cNvSpPr/>
          <p:nvPr/>
        </p:nvSpPr>
        <p:spPr>
          <a:xfrm>
            <a:off x="619595" y="889000"/>
            <a:ext cx="10952810" cy="507999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zh-TW" altLang="en-US" sz="88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信仰的舵手</a:t>
            </a:r>
            <a:endParaRPr kumimoji="0" lang="en-CA" altLang="zh-TW" sz="88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endParaRPr>
          </a:p>
          <a:p>
            <a:pPr algn="ctr"/>
            <a:r>
              <a:rPr kumimoji="0" lang="en-US" altLang="zh-TW" sz="7200" b="1" u="none" strike="noStrike" kern="1200" cap="none" normalizeH="0" baseline="0" noProof="0">
                <a:ln>
                  <a:noFill/>
                </a:ln>
                <a:solidFill>
                  <a:schemeClr val="bg1"/>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imHei"/>
                <a:sym typeface="SimHei"/>
              </a:rPr>
              <a:t>The Pilot of Faith</a:t>
            </a:r>
          </a:p>
          <a:p>
            <a:pPr algn="ctr"/>
            <a:endParaRPr kumimoji="0" lang="en-US" altLang="zh-TW" sz="5400" b="1" u="none" strike="noStrike" kern="1200" cap="none" normalizeH="0" baseline="0" noProof="0">
              <a:ln>
                <a:noFill/>
              </a:ln>
              <a:solidFill>
                <a:schemeClr val="bg1"/>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imHei"/>
              <a:sym typeface="SimHei"/>
            </a:endParaRPr>
          </a:p>
          <a:p>
            <a:pPr algn="ctr"/>
            <a:r>
              <a:rPr lang="zh-TW" altLang="en-US" sz="4800" b="1">
                <a:solidFill>
                  <a:schemeClr val="accent5">
                    <a:lumMod val="40000"/>
                    <a:lumOff val="60000"/>
                  </a:schemeClr>
                </a:solidFill>
                <a:latin typeface="Segoe UI" panose="020B0502040204020203" pitchFamily="34" charset="0"/>
                <a:ea typeface="Microsoft YaHei UI" panose="020B0503020204020204" pitchFamily="34" charset="-122"/>
                <a:cs typeface="SimHei"/>
                <a:sym typeface="SimHei"/>
              </a:rPr>
              <a:t>王靜泉長老</a:t>
            </a:r>
            <a:endParaRPr lang="en-CA" altLang="zh-TW" sz="4800" b="1">
              <a:solidFill>
                <a:schemeClr val="accent5">
                  <a:lumMod val="40000"/>
                  <a:lumOff val="60000"/>
                </a:schemeClr>
              </a:solidFill>
              <a:latin typeface="Segoe UI" panose="020B0502040204020203" pitchFamily="34" charset="0"/>
              <a:ea typeface="Microsoft YaHei UI" panose="020B0503020204020204" pitchFamily="34" charset="-122"/>
              <a:cs typeface="SimHei"/>
              <a:sym typeface="SimHei"/>
            </a:endParaRPr>
          </a:p>
          <a:p>
            <a:pPr algn="ctr"/>
            <a:r>
              <a:rPr lang="en-US" altLang="zh-TW" sz="4800" b="1">
                <a:solidFill>
                  <a:schemeClr val="accent5">
                    <a:lumMod val="40000"/>
                    <a:lumOff val="60000"/>
                  </a:schemeClr>
                </a:solidFill>
                <a:latin typeface="Segoe UI" panose="020B0502040204020203" pitchFamily="34" charset="0"/>
                <a:ea typeface="Microsoft YaHei UI" panose="020B0503020204020204" pitchFamily="34" charset="-122"/>
                <a:cs typeface="SimHei"/>
                <a:sym typeface="SimHei"/>
              </a:rPr>
              <a:t>Elder Kevin Wang</a:t>
            </a:r>
          </a:p>
        </p:txBody>
      </p:sp>
    </p:spTree>
    <p:extLst>
      <p:ext uri="{BB962C8B-B14F-4D97-AF65-F5344CB8AC3E}">
        <p14:creationId xmlns:p14="http://schemas.microsoft.com/office/powerpoint/2010/main" val="23907027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5E211A-824A-583A-8956-CE808D3C699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B617905-843F-409A-EEEC-3B95835F4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CAF4002C-4F66-A63A-F1A7-172CA0960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A3778FF8-9F26-6B93-014D-AF0750D85EDE}"/>
              </a:ext>
            </a:extLst>
          </p:cNvPr>
          <p:cNvSpPr txBox="1"/>
          <p:nvPr/>
        </p:nvSpPr>
        <p:spPr>
          <a:xfrm>
            <a:off x="4631079" y="2831424"/>
            <a:ext cx="3857314"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zh-TW" sz="4000" b="1" i="0" u="none" strike="noStrike" kern="1200" cap="none" spc="0" normalizeH="0" baseline="0" noProof="0" dirty="0">
                <a:ln>
                  <a:noFill/>
                </a:ln>
                <a:solidFill>
                  <a:prstClr val="white"/>
                </a:solidFill>
                <a:effectLst/>
                <a:uLnTx/>
                <a:uFillTx/>
                <a:latin typeface="Aptos" panose="02110004020202020204"/>
                <a:ea typeface="新細明體" panose="02020500000000000000" pitchFamily="18" charset="-120"/>
                <a:cs typeface="+mn-cs"/>
              </a:rPr>
              <a:t>  </a:t>
            </a:r>
            <a:r>
              <a:rPr kumimoji="0" lang="zh-TW" altLang="en-US" sz="4000" b="1" i="0" u="none" strike="noStrike" kern="1200" cap="none" spc="0" normalizeH="0" baseline="0" noProof="0" dirty="0">
                <a:ln>
                  <a:noFill/>
                </a:ln>
                <a:solidFill>
                  <a:prstClr val="white"/>
                </a:solidFill>
                <a:effectLst/>
                <a:uLnTx/>
                <a:uFillTx/>
                <a:latin typeface="Aptos" panose="02110004020202020204"/>
                <a:ea typeface="新細明體" panose="02020500000000000000" pitchFamily="18" charset="-120"/>
                <a:cs typeface="+mn-cs"/>
              </a:rPr>
              <a:t>信仰的舵手 </a:t>
            </a:r>
            <a:endParaRPr kumimoji="0" lang="en-CA" altLang="zh-TW" sz="4000" b="1" i="0" u="none" strike="noStrike" kern="1200" cap="none" spc="0" normalizeH="0" baseline="0" noProof="0" dirty="0">
              <a:ln>
                <a:noFill/>
              </a:ln>
              <a:solidFill>
                <a:prstClr val="white"/>
              </a:solidFill>
              <a:effectLst/>
              <a:uLnTx/>
              <a:uFillTx/>
              <a:latin typeface="Aptos" panose="02110004020202020204"/>
              <a:ea typeface="新細明體" panose="02020500000000000000" pitchFamily="18"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40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prstClr val="white"/>
                </a:solidFill>
                <a:effectLst/>
                <a:uLnTx/>
                <a:uFillTx/>
                <a:latin typeface="Aptos" panose="02110004020202020204"/>
                <a:ea typeface="+mn-ea"/>
                <a:cs typeface="+mn-cs"/>
              </a:rPr>
              <a:t>	6/21/2026</a:t>
            </a:r>
          </a:p>
        </p:txBody>
      </p:sp>
    </p:spTree>
    <p:extLst>
      <p:ext uri="{BB962C8B-B14F-4D97-AF65-F5344CB8AC3E}">
        <p14:creationId xmlns:p14="http://schemas.microsoft.com/office/powerpoint/2010/main" val="12486237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C43677-B1CE-8970-3610-76953ABE0D0C}"/>
              </a:ext>
            </a:extLst>
          </p:cNvPr>
          <p:cNvPicPr>
            <a:picLocks noChangeAspect="1"/>
          </p:cNvPicPr>
          <p:nvPr/>
        </p:nvPicPr>
        <p:blipFill>
          <a:blip r:embed="rId2"/>
          <a:stretch>
            <a:fillRect/>
          </a:stretch>
        </p:blipFill>
        <p:spPr>
          <a:xfrm>
            <a:off x="3820885" y="146957"/>
            <a:ext cx="4376057" cy="6564086"/>
          </a:xfrm>
          <a:prstGeom prst="rect">
            <a:avLst/>
          </a:prstGeom>
        </p:spPr>
      </p:pic>
    </p:spTree>
    <p:extLst>
      <p:ext uri="{BB962C8B-B14F-4D97-AF65-F5344CB8AC3E}">
        <p14:creationId xmlns:p14="http://schemas.microsoft.com/office/powerpoint/2010/main" val="22405657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FFA5D4-BD6A-D5AE-E5A8-C4062C2D907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789BA73-E962-89A1-7D94-DA6C752FE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3931BF8E-04AE-1EB2-BA27-4C81B0766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descr="A pregnant woman in a hospital bed, appearing to express discomfort or pain.&#10;&#10;AI-generated content may be incorrect.">
            <a:extLst>
              <a:ext uri="{FF2B5EF4-FFF2-40B4-BE49-F238E27FC236}">
                <a16:creationId xmlns:a16="http://schemas.microsoft.com/office/drawing/2014/main" id="{E11C411C-B767-50AC-77AA-CCBFFE660FAE}"/>
              </a:ext>
            </a:extLst>
          </p:cNvPr>
          <p:cNvPicPr>
            <a:picLocks noChangeAspect="1"/>
          </p:cNvPicPr>
          <p:nvPr/>
        </p:nvPicPr>
        <p:blipFill>
          <a:blip r:embed="rId2"/>
          <a:stretch>
            <a:fillRect/>
          </a:stretch>
        </p:blipFill>
        <p:spPr>
          <a:xfrm>
            <a:off x="538880" y="532028"/>
            <a:ext cx="3097937" cy="3050276"/>
          </a:xfrm>
          <a:prstGeom prst="rect">
            <a:avLst/>
          </a:prstGeom>
        </p:spPr>
      </p:pic>
      <p:pic>
        <p:nvPicPr>
          <p:cNvPr id="5" name="Picture 4" descr="A woman is rocking a pregnant woman, who is lying down on a bed, with several people gathered around.&#10;&#10;AI-generated content may be incorrect.">
            <a:extLst>
              <a:ext uri="{FF2B5EF4-FFF2-40B4-BE49-F238E27FC236}">
                <a16:creationId xmlns:a16="http://schemas.microsoft.com/office/drawing/2014/main" id="{F2761AA7-4F9F-45C4-4839-BA1BB41BD270}"/>
              </a:ext>
            </a:extLst>
          </p:cNvPr>
          <p:cNvPicPr>
            <a:picLocks noChangeAspect="1"/>
          </p:cNvPicPr>
          <p:nvPr/>
        </p:nvPicPr>
        <p:blipFill>
          <a:blip r:embed="rId3"/>
          <a:stretch>
            <a:fillRect/>
          </a:stretch>
        </p:blipFill>
        <p:spPr>
          <a:xfrm>
            <a:off x="4337216" y="500525"/>
            <a:ext cx="7377772" cy="4522255"/>
          </a:xfrm>
          <a:prstGeom prst="rect">
            <a:avLst/>
          </a:prstGeom>
        </p:spPr>
      </p:pic>
      <p:pic>
        <p:nvPicPr>
          <p:cNvPr id="6" name="Picture 5" descr="A newborn baby is being gently held and cared for by a nurse in a soft, colorful hospital gown.&#10;&#10;AI-generated content may be incorrect.">
            <a:extLst>
              <a:ext uri="{FF2B5EF4-FFF2-40B4-BE49-F238E27FC236}">
                <a16:creationId xmlns:a16="http://schemas.microsoft.com/office/drawing/2014/main" id="{C8D1FCF4-077E-3D7B-76E0-B79BCB024DAB}"/>
              </a:ext>
            </a:extLst>
          </p:cNvPr>
          <p:cNvPicPr>
            <a:picLocks noChangeAspect="1"/>
          </p:cNvPicPr>
          <p:nvPr/>
        </p:nvPicPr>
        <p:blipFill>
          <a:blip r:embed="rId4"/>
          <a:stretch>
            <a:fillRect/>
          </a:stretch>
        </p:blipFill>
        <p:spPr>
          <a:xfrm>
            <a:off x="477012" y="3667619"/>
            <a:ext cx="3159805" cy="2710322"/>
          </a:xfrm>
          <a:prstGeom prst="rect">
            <a:avLst/>
          </a:prstGeom>
        </p:spPr>
      </p:pic>
    </p:spTree>
    <p:extLst>
      <p:ext uri="{BB962C8B-B14F-4D97-AF65-F5344CB8AC3E}">
        <p14:creationId xmlns:p14="http://schemas.microsoft.com/office/powerpoint/2010/main" val="4524595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AB82FC-9FA5-6E81-7742-A1C3BB7DE14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967D1CF-301B-7C39-D206-14B5E30D9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77154ACD-CE5E-3AE6-4769-0BCB1455B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couple is peacefully lying in a neatly made bed with a baby sleeping next to them, surrounded by green plants.&#10;&#10;AI-generated content may be incorrect.">
            <a:extLst>
              <a:ext uri="{FF2B5EF4-FFF2-40B4-BE49-F238E27FC236}">
                <a16:creationId xmlns:a16="http://schemas.microsoft.com/office/drawing/2014/main" id="{8CEF8F4B-7028-F850-3166-4E5D5FF54911}"/>
              </a:ext>
            </a:extLst>
          </p:cNvPr>
          <p:cNvPicPr>
            <a:picLocks noChangeAspect="1"/>
          </p:cNvPicPr>
          <p:nvPr/>
        </p:nvPicPr>
        <p:blipFill>
          <a:blip r:embed="rId2"/>
          <a:srcRect l="35635" r="-2" b="-2"/>
          <a:stretch>
            <a:fillRect/>
          </a:stretch>
        </p:blipFill>
        <p:spPr>
          <a:xfrm>
            <a:off x="643467" y="643467"/>
            <a:ext cx="5372099" cy="5571066"/>
          </a:xfrm>
          <a:prstGeom prst="rect">
            <a:avLst/>
          </a:prstGeom>
        </p:spPr>
      </p:pic>
      <p:pic>
        <p:nvPicPr>
          <p:cNvPr id="3" name="Picture 2" descr="A man and a woman are sitting on a sofa, with a baby sleeping on their laps and a remote control and a phone on the coffee table.&#10;&#10;AI-generated content may be incorrect.">
            <a:extLst>
              <a:ext uri="{FF2B5EF4-FFF2-40B4-BE49-F238E27FC236}">
                <a16:creationId xmlns:a16="http://schemas.microsoft.com/office/drawing/2014/main" id="{D36CBB2C-691B-F21A-0898-BDCFE6181BED}"/>
              </a:ext>
            </a:extLst>
          </p:cNvPr>
          <p:cNvPicPr>
            <a:picLocks noChangeAspect="1"/>
          </p:cNvPicPr>
          <p:nvPr/>
        </p:nvPicPr>
        <p:blipFill>
          <a:blip r:embed="rId3"/>
          <a:srcRect l="12330" r="23303" b="-2"/>
          <a:stretch>
            <a:fillRect/>
          </a:stretch>
        </p:blipFill>
        <p:spPr>
          <a:xfrm>
            <a:off x="6176432" y="643467"/>
            <a:ext cx="5372100" cy="5571066"/>
          </a:xfrm>
          <a:prstGeom prst="rect">
            <a:avLst/>
          </a:prstGeom>
        </p:spPr>
      </p:pic>
    </p:spTree>
    <p:extLst>
      <p:ext uri="{BB962C8B-B14F-4D97-AF65-F5344CB8AC3E}">
        <p14:creationId xmlns:p14="http://schemas.microsoft.com/office/powerpoint/2010/main" val="6028506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66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descr="The image shows a woman reading a book to a group of children, while a man is sitting behind them, possibly watching television.&#10;&#10;AI-generated content may be incorrect.">
            <a:extLst>
              <a:ext uri="{FF2B5EF4-FFF2-40B4-BE49-F238E27FC236}">
                <a16:creationId xmlns:a16="http://schemas.microsoft.com/office/drawing/2014/main" id="{09C32711-085F-D374-6747-20ABD750E4BF}"/>
              </a:ext>
            </a:extLst>
          </p:cNvPr>
          <p:cNvPicPr>
            <a:picLocks noChangeAspect="1"/>
          </p:cNvPicPr>
          <p:nvPr/>
        </p:nvPicPr>
        <p:blipFill>
          <a:blip r:embed="rId2"/>
          <a:stretch>
            <a:fillRect/>
          </a:stretch>
        </p:blipFill>
        <p:spPr>
          <a:xfrm>
            <a:off x="6421035" y="1858004"/>
            <a:ext cx="5129784" cy="3141992"/>
          </a:xfrm>
          <a:prstGeom prst="rect">
            <a:avLst/>
          </a:prstGeom>
        </p:spPr>
      </p:pic>
      <p:sp>
        <p:nvSpPr>
          <p:cNvPr id="24" name="Rectangle 23">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C29512C2-58FE-1447-D9A4-5020C99789A3}"/>
              </a:ext>
            </a:extLst>
          </p:cNvPr>
          <p:cNvPicPr>
            <a:picLocks noChangeAspect="1"/>
          </p:cNvPicPr>
          <p:nvPr/>
        </p:nvPicPr>
        <p:blipFill>
          <a:blip r:embed="rId3"/>
          <a:stretch>
            <a:fillRect/>
          </a:stretch>
        </p:blipFill>
        <p:spPr>
          <a:xfrm>
            <a:off x="641180" y="2088844"/>
            <a:ext cx="5129784" cy="2680312"/>
          </a:xfrm>
          <a:prstGeom prst="rect">
            <a:avLst/>
          </a:prstGeom>
        </p:spPr>
      </p:pic>
    </p:spTree>
    <p:extLst>
      <p:ext uri="{BB962C8B-B14F-4D97-AF65-F5344CB8AC3E}">
        <p14:creationId xmlns:p14="http://schemas.microsoft.com/office/powerpoint/2010/main" val="22272817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E90EB45-EEE9-4563-8179-65EF62AE0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descr="The image shows a woman pushing a child on a bicycle on one side and a man with a child in a red hat on the other.&#10;&#10;AI-generated content may be incorrect.">
            <a:extLst>
              <a:ext uri="{FF2B5EF4-FFF2-40B4-BE49-F238E27FC236}">
                <a16:creationId xmlns:a16="http://schemas.microsoft.com/office/drawing/2014/main" id="{9BBB51D3-C12E-00BC-01A5-6D6E1D6F5C76}"/>
              </a:ext>
            </a:extLst>
          </p:cNvPr>
          <p:cNvPicPr>
            <a:picLocks noChangeAspect="1"/>
          </p:cNvPicPr>
          <p:nvPr/>
        </p:nvPicPr>
        <p:blipFill>
          <a:blip r:embed="rId2"/>
          <a:stretch>
            <a:fillRect/>
          </a:stretch>
        </p:blipFill>
        <p:spPr>
          <a:xfrm>
            <a:off x="6176433" y="1642777"/>
            <a:ext cx="5372100" cy="3572446"/>
          </a:xfrm>
          <a:prstGeom prst="rect">
            <a:avLst/>
          </a:prstGeom>
        </p:spPr>
      </p:pic>
      <p:sp>
        <p:nvSpPr>
          <p:cNvPr id="13" name="Rectangle 12">
            <a:extLst>
              <a:ext uri="{FF2B5EF4-FFF2-40B4-BE49-F238E27FC236}">
                <a16:creationId xmlns:a16="http://schemas.microsoft.com/office/drawing/2014/main" id="{23D0EF74-AD1E-4FD9-914D-8EC9058EB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The image shows a couple with a child in a stroller, transitioning from a peaceful, nature-filled setting to a candid, intimate moment in an open, possibly urban, space.&#10;&#10;AI-generated content may be incorrect.">
            <a:extLst>
              <a:ext uri="{FF2B5EF4-FFF2-40B4-BE49-F238E27FC236}">
                <a16:creationId xmlns:a16="http://schemas.microsoft.com/office/drawing/2014/main" id="{2B04380F-9672-054D-3DD9-FFE00A2B3C74}"/>
              </a:ext>
            </a:extLst>
          </p:cNvPr>
          <p:cNvPicPr>
            <a:picLocks noChangeAspect="1"/>
          </p:cNvPicPr>
          <p:nvPr/>
        </p:nvPicPr>
        <p:blipFill>
          <a:blip r:embed="rId3"/>
          <a:stretch>
            <a:fillRect/>
          </a:stretch>
        </p:blipFill>
        <p:spPr>
          <a:xfrm>
            <a:off x="1158116" y="643467"/>
            <a:ext cx="4342799" cy="5571066"/>
          </a:xfrm>
          <a:prstGeom prst="rect">
            <a:avLst/>
          </a:prstGeom>
        </p:spPr>
      </p:pic>
    </p:spTree>
    <p:extLst>
      <p:ext uri="{BB962C8B-B14F-4D97-AF65-F5344CB8AC3E}">
        <p14:creationId xmlns:p14="http://schemas.microsoft.com/office/powerpoint/2010/main" val="20033701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515D37-3A0E-5FE9-23ED-6CFAC71A755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72B72CA-61F4-514C-C98E-FDCFF536B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01648"/>
          </a:xfrm>
          <a:prstGeom prst="rect">
            <a:avLst/>
          </a:prstGeom>
          <a:solidFill>
            <a:srgbClr val="64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0901A509-994A-BCDA-AC87-74245A80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56352"/>
            <a:ext cx="12192000" cy="501648"/>
          </a:xfrm>
          <a:prstGeom prst="rect">
            <a:avLst/>
          </a:prstGeom>
          <a:solidFill>
            <a:srgbClr val="64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6E446AB0-EDBC-E61C-C524-E7FF396BAB85}"/>
              </a:ext>
            </a:extLst>
          </p:cNvPr>
          <p:cNvSpPr txBox="1"/>
          <p:nvPr/>
        </p:nvSpPr>
        <p:spPr>
          <a:xfrm>
            <a:off x="833887" y="730218"/>
            <a:ext cx="4894053"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The Sight of My Father's Back -  Zhu </a:t>
            </a:r>
            <a:r>
              <a:rPr kumimoji="0" lang="en-CA"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Ziqing</a:t>
            </a:r>
            <a:endPar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Picture 5" descr="￦ﾜﾱ￨ﾇﾪ￦ﾸﾅ&#10;&#10;AI-generated content may be incorrect.">
            <a:extLst>
              <a:ext uri="{FF2B5EF4-FFF2-40B4-BE49-F238E27FC236}">
                <a16:creationId xmlns:a16="http://schemas.microsoft.com/office/drawing/2014/main" id="{081551D8-B9CA-CFB2-FA2A-4F0243F43997}"/>
              </a:ext>
            </a:extLst>
          </p:cNvPr>
          <p:cNvPicPr>
            <a:picLocks noChangeAspect="1"/>
          </p:cNvPicPr>
          <p:nvPr/>
        </p:nvPicPr>
        <p:blipFill>
          <a:blip r:embed="rId2"/>
          <a:stretch>
            <a:fillRect/>
          </a:stretch>
        </p:blipFill>
        <p:spPr>
          <a:xfrm>
            <a:off x="131617" y="1413668"/>
            <a:ext cx="5521038" cy="4840110"/>
          </a:xfrm>
          <a:prstGeom prst="rect">
            <a:avLst/>
          </a:prstGeom>
        </p:spPr>
      </p:pic>
      <p:pic>
        <p:nvPicPr>
          <p:cNvPr id="8" name="Picture 7" descr="An illustration depicts a man with a black shirt and pants, bent over a wooden bridge, holding a basket full of oranges, with a scenic backdrop of trees and a weathered, gravel path.&#10;&#10;AI-generated content may be incorrect.">
            <a:extLst>
              <a:ext uri="{FF2B5EF4-FFF2-40B4-BE49-F238E27FC236}">
                <a16:creationId xmlns:a16="http://schemas.microsoft.com/office/drawing/2014/main" id="{15C010D0-52CE-C1B6-2F85-55370D9C9887}"/>
              </a:ext>
            </a:extLst>
          </p:cNvPr>
          <p:cNvPicPr>
            <a:picLocks noChangeAspect="1"/>
          </p:cNvPicPr>
          <p:nvPr/>
        </p:nvPicPr>
        <p:blipFill>
          <a:blip r:embed="rId3"/>
          <a:stretch>
            <a:fillRect/>
          </a:stretch>
        </p:blipFill>
        <p:spPr>
          <a:xfrm>
            <a:off x="6754092" y="604222"/>
            <a:ext cx="5306292" cy="5301379"/>
          </a:xfrm>
          <a:prstGeom prst="rect">
            <a:avLst/>
          </a:prstGeom>
        </p:spPr>
      </p:pic>
    </p:spTree>
    <p:extLst>
      <p:ext uri="{BB962C8B-B14F-4D97-AF65-F5344CB8AC3E}">
        <p14:creationId xmlns:p14="http://schemas.microsoft.com/office/powerpoint/2010/main" val="26447307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4A8DF-AA3E-77E6-3A05-1BEB5B5D3DE3}"/>
              </a:ext>
            </a:extLst>
          </p:cNvPr>
          <p:cNvSpPr>
            <a:spLocks noGrp="1"/>
          </p:cNvSpPr>
          <p:nvPr>
            <p:ph type="title"/>
          </p:nvPr>
        </p:nvSpPr>
        <p:spPr/>
        <p:txBody>
          <a:bodyPr/>
          <a:lstStyle/>
          <a:p>
            <a:r>
              <a:rPr lang="zh-TW" altLang="en-US" dirty="0"/>
              <a:t>父親的角色 </a:t>
            </a:r>
            <a:r>
              <a:rPr lang="en-CA" altLang="zh-TW" dirty="0"/>
              <a:t>The role of a father</a:t>
            </a:r>
            <a:endParaRPr lang="en-CA" dirty="0"/>
          </a:p>
        </p:txBody>
      </p:sp>
      <p:sp>
        <p:nvSpPr>
          <p:cNvPr id="3" name="Content Placeholder 2">
            <a:extLst>
              <a:ext uri="{FF2B5EF4-FFF2-40B4-BE49-F238E27FC236}">
                <a16:creationId xmlns:a16="http://schemas.microsoft.com/office/drawing/2014/main" id="{0CC13423-2A1D-6697-BE37-F871BA7EAEA5}"/>
              </a:ext>
            </a:extLst>
          </p:cNvPr>
          <p:cNvSpPr>
            <a:spLocks noGrp="1"/>
          </p:cNvSpPr>
          <p:nvPr>
            <p:ph idx="1"/>
          </p:nvPr>
        </p:nvSpPr>
        <p:spPr/>
        <p:txBody>
          <a:bodyPr/>
          <a:lstStyle/>
          <a:p>
            <a:r>
              <a:rPr lang="zh-TW" altLang="en-US" b="1" dirty="0"/>
              <a:t>屬靈的領袖 </a:t>
            </a:r>
            <a:r>
              <a:rPr lang="en-US" altLang="zh-TW" b="1" dirty="0"/>
              <a:t>The spiritual leader</a:t>
            </a:r>
            <a:endParaRPr lang="en-CA" altLang="zh-TW" b="1" dirty="0"/>
          </a:p>
        </p:txBody>
      </p:sp>
      <p:sp>
        <p:nvSpPr>
          <p:cNvPr id="4" name="TextBox 3">
            <a:extLst>
              <a:ext uri="{FF2B5EF4-FFF2-40B4-BE49-F238E27FC236}">
                <a16:creationId xmlns:a16="http://schemas.microsoft.com/office/drawing/2014/main" id="{BE97D6AB-F750-552C-9EBA-CACF5D6F947F}"/>
              </a:ext>
            </a:extLst>
          </p:cNvPr>
          <p:cNvSpPr txBox="1"/>
          <p:nvPr/>
        </p:nvSpPr>
        <p:spPr>
          <a:xfrm>
            <a:off x="1029419" y="2409644"/>
            <a:ext cx="10230928"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若是你們以侍奉耶和華為不好，今日就可以選擇所要侍奉的，是你們列祖在大河那邊所侍奉的神呢，是你們所住這地的亞摩利人的神呢？</a:t>
            </a:r>
            <a:r>
              <a:rPr kumimoji="0" lang="zh-TW" altLang="en-US" sz="1800" b="1" i="0" u="none" strike="noStrike" kern="1200" cap="none" spc="0" normalizeH="0" baseline="0" noProof="0" dirty="0">
                <a:ln>
                  <a:noFill/>
                </a:ln>
                <a:solidFill>
                  <a:srgbClr val="0070C0"/>
                </a:solidFill>
                <a:effectLst/>
                <a:highlight>
                  <a:srgbClr val="FFFF00"/>
                </a:highlight>
                <a:uLnTx/>
                <a:uFillTx/>
                <a:latin typeface="Aptos" panose="02110004020202020204"/>
                <a:ea typeface="新細明體" panose="02020500000000000000" pitchFamily="18" charset="-120"/>
                <a:cs typeface="+mn-cs"/>
              </a:rPr>
              <a:t>至於我和我家，我們必定侍奉耶和華。</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	</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約書亞記</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24:15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But if serving the Lord seems undesirable to you, then choose for yourselves this day whom you will serve, whether the gods your ancestors served beyond the Euphrates, or the gods of the Amorites, in whose land you are living. </a:t>
            </a:r>
            <a:r>
              <a:rPr kumimoji="0" lang="en-US" sz="1800" b="0" i="0" u="none" strike="noStrike" kern="1200" cap="none" spc="0" normalizeH="0" baseline="0" noProof="0" dirty="0">
                <a:ln>
                  <a:noFill/>
                </a:ln>
                <a:solidFill>
                  <a:srgbClr val="0070C0"/>
                </a:solidFill>
                <a:effectLst/>
                <a:highlight>
                  <a:srgbClr val="FFFF00"/>
                </a:highlight>
                <a:uLnTx/>
                <a:uFillTx/>
                <a:latin typeface="Aptos" panose="02110004020202020204"/>
                <a:ea typeface="+mn-ea"/>
                <a:cs typeface="+mn-cs"/>
              </a:rPr>
              <a:t>But as for me and my household, we will serve the Lord.”</a:t>
            </a:r>
            <a:r>
              <a:rPr kumimoji="0" lang="en-CA" sz="1800" b="0" i="0" u="none" strike="noStrike" kern="1200" cap="none" spc="0" normalizeH="0" baseline="0" noProof="0" dirty="0">
                <a:ln>
                  <a:noFill/>
                </a:ln>
                <a:solidFill>
                  <a:srgbClr val="0070C0"/>
                </a:solidFill>
                <a:effectLst/>
                <a:uLnTx/>
                <a:uFillTx/>
                <a:latin typeface="Aptos" panose="02110004020202020204"/>
                <a:ea typeface="+mn-ea"/>
                <a:cs typeface="+mn-cs"/>
              </a:rPr>
              <a:t>	Joshua 24:15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F7EA414F-76AB-C8BB-7EF5-3675A0A89D7E}"/>
              </a:ext>
            </a:extLst>
          </p:cNvPr>
          <p:cNvSpPr txBox="1"/>
          <p:nvPr/>
        </p:nvSpPr>
        <p:spPr>
          <a:xfrm>
            <a:off x="1029419" y="4184551"/>
            <a:ext cx="10230928"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他們說：「</a:t>
            </a:r>
            <a:r>
              <a:rPr kumimoji="0" lang="zh-TW" altLang="en-US" sz="1800" b="1" i="0" u="none" strike="noStrike" kern="1200" cap="none" spc="0" normalizeH="0" baseline="0" noProof="0" dirty="0">
                <a:ln>
                  <a:noFill/>
                </a:ln>
                <a:solidFill>
                  <a:srgbClr val="0070C0"/>
                </a:solidFill>
                <a:effectLst/>
                <a:highlight>
                  <a:srgbClr val="FFFF00"/>
                </a:highlight>
                <a:uLnTx/>
                <a:uFillTx/>
                <a:latin typeface="Aptos" panose="02110004020202020204"/>
                <a:ea typeface="新細明體" panose="02020500000000000000" pitchFamily="18" charset="-120"/>
                <a:cs typeface="+mn-cs"/>
              </a:rPr>
              <a:t>當信主耶穌，你和你一家都必得救。</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」他們就把主的道講給他和他全家的人聽。當夜，就在那時候，禁卒把他們帶去，洗他們的傷，他和屬乎他的人立時都受了洗。 於是禁卒領他們上自己家裡去，給他們擺上飯，他和全家因為信了神都很喜樂。 </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	</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使徒行傳</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16:31-34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They replied, “</a:t>
            </a:r>
            <a:r>
              <a:rPr kumimoji="0" lang="en-US" sz="1800" b="0" i="0" u="none" strike="noStrike" kern="1200" cap="none" spc="0" normalizeH="0" baseline="0" noProof="0" dirty="0">
                <a:ln>
                  <a:noFill/>
                </a:ln>
                <a:solidFill>
                  <a:srgbClr val="0070C0"/>
                </a:solidFill>
                <a:effectLst/>
                <a:highlight>
                  <a:srgbClr val="FFFF00"/>
                </a:highlight>
                <a:uLnTx/>
                <a:uFillTx/>
                <a:latin typeface="Aptos" panose="02110004020202020204"/>
                <a:ea typeface="+mn-ea"/>
                <a:cs typeface="+mn-cs"/>
              </a:rPr>
              <a:t>Believe in the Lord Jesus, and you will be saved—you and your household</a:t>
            </a: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 32 Then they spoke the word of the Lord to him and to all the others in his house. 33 At that hour of the night the jailer took them and washed their wounds; then immediately he and all his household were baptized. 34 The jailer brought them into his house and set a meal before them; he was filled with joy because he had come to believe in God—he and his whole household.	</a:t>
            </a:r>
            <a:r>
              <a:rPr kumimoji="0" lang="en-US"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Acts 16:31-34</a:t>
            </a:r>
            <a:endParaRPr kumimoji="0" lang="en-CA" sz="1800" b="0" i="0" u="none" strike="noStrike" kern="1200" cap="none" spc="0" normalizeH="0" baseline="0" noProof="0" dirty="0">
              <a:ln>
                <a:noFill/>
              </a:ln>
              <a:solidFill>
                <a:srgbClr val="0070C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16264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B8314-CA1B-0C3E-C7F4-2F3E8BA80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F3F24C-E760-FBF2-EE89-9C8FCFBA96C9}"/>
              </a:ext>
            </a:extLst>
          </p:cNvPr>
          <p:cNvSpPr>
            <a:spLocks noGrp="1"/>
          </p:cNvSpPr>
          <p:nvPr>
            <p:ph type="title"/>
          </p:nvPr>
        </p:nvSpPr>
        <p:spPr/>
        <p:txBody>
          <a:bodyPr/>
          <a:lstStyle/>
          <a:p>
            <a:r>
              <a:rPr lang="zh-TW" altLang="en-US" dirty="0"/>
              <a:t>父親的角色 </a:t>
            </a:r>
            <a:r>
              <a:rPr lang="en-CA" altLang="zh-TW" dirty="0"/>
              <a:t>The role of a father</a:t>
            </a:r>
            <a:endParaRPr lang="en-CA" dirty="0"/>
          </a:p>
        </p:txBody>
      </p:sp>
      <p:sp>
        <p:nvSpPr>
          <p:cNvPr id="3" name="Content Placeholder 2">
            <a:extLst>
              <a:ext uri="{FF2B5EF4-FFF2-40B4-BE49-F238E27FC236}">
                <a16:creationId xmlns:a16="http://schemas.microsoft.com/office/drawing/2014/main" id="{31E0B424-4CE9-52DA-EFCC-BD27F0C4E3A0}"/>
              </a:ext>
            </a:extLst>
          </p:cNvPr>
          <p:cNvSpPr>
            <a:spLocks noGrp="1"/>
          </p:cNvSpPr>
          <p:nvPr>
            <p:ph idx="1"/>
          </p:nvPr>
        </p:nvSpPr>
        <p:spPr/>
        <p:txBody>
          <a:bodyPr/>
          <a:lstStyle/>
          <a:p>
            <a:r>
              <a:rPr lang="zh-TW" altLang="en-US" dirty="0">
                <a:solidFill>
                  <a:schemeClr val="bg2">
                    <a:lumMod val="90000"/>
                  </a:schemeClr>
                </a:solidFill>
              </a:rPr>
              <a:t>屬靈的領袖 </a:t>
            </a:r>
            <a:r>
              <a:rPr lang="en-US" altLang="zh-TW" b="1" dirty="0">
                <a:solidFill>
                  <a:schemeClr val="bg2"/>
                </a:solidFill>
              </a:rPr>
              <a:t>The spiritual leader</a:t>
            </a:r>
            <a:endParaRPr lang="en-CA" altLang="zh-TW" dirty="0">
              <a:solidFill>
                <a:schemeClr val="bg2"/>
              </a:solidFill>
            </a:endParaRPr>
          </a:p>
          <a:p>
            <a:r>
              <a:rPr lang="zh-TW" altLang="en-US" b="1" dirty="0"/>
              <a:t>智慧和真理的教師 </a:t>
            </a:r>
            <a:r>
              <a:rPr lang="en-US" altLang="zh-TW" b="1" dirty="0"/>
              <a:t>The teacher of Wisdom and Truth</a:t>
            </a:r>
            <a:endParaRPr lang="en-CA" altLang="zh-TW" b="1" dirty="0"/>
          </a:p>
        </p:txBody>
      </p:sp>
      <p:sp>
        <p:nvSpPr>
          <p:cNvPr id="4" name="TextBox 3">
            <a:extLst>
              <a:ext uri="{FF2B5EF4-FFF2-40B4-BE49-F238E27FC236}">
                <a16:creationId xmlns:a16="http://schemas.microsoft.com/office/drawing/2014/main" id="{2B86C1FF-8119-59EA-1C40-E818E8F254DB}"/>
              </a:ext>
            </a:extLst>
          </p:cNvPr>
          <p:cNvSpPr txBox="1"/>
          <p:nvPr/>
        </p:nvSpPr>
        <p:spPr>
          <a:xfrm>
            <a:off x="838199" y="2811318"/>
            <a:ext cx="1042789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我兒，要聽你父親的訓誨，不可離棄你母親的法則  </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				        </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箴言 </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Listen, my son, to your father’s instruction and do not forsake your mother’s teaching.      Proverbs 1:8 </a:t>
            </a:r>
            <a:endParaRPr kumimoji="0" lang="en-CA" sz="1800" b="0" i="0" u="none" strike="noStrike" kern="1200" cap="none" spc="0" normalizeH="0" baseline="0" noProof="0" dirty="0">
              <a:ln>
                <a:noFill/>
              </a:ln>
              <a:solidFill>
                <a:srgbClr val="0070C0"/>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D1749587-9FF8-5753-3F4C-62B039D2066A}"/>
              </a:ext>
            </a:extLst>
          </p:cNvPr>
          <p:cNvSpPr txBox="1"/>
          <p:nvPr/>
        </p:nvSpPr>
        <p:spPr>
          <a:xfrm>
            <a:off x="797942" y="3457649"/>
            <a:ext cx="10427898"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1" u="none" strike="noStrike" kern="1200" cap="none" spc="0" normalizeH="0" baseline="0" noProof="0" dirty="0">
                <a:ln>
                  <a:noFill/>
                </a:ln>
                <a:solidFill>
                  <a:prstClr val="black"/>
                </a:solidFill>
                <a:effectLst/>
                <a:uLnTx/>
                <a:uFillTx/>
                <a:latin typeface="Aptos" panose="02110004020202020204"/>
                <a:ea typeface="新細明體" panose="02020500000000000000" pitchFamily="18" charset="-120"/>
                <a:cs typeface="+mn-cs"/>
              </a:rPr>
              <a:t> </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我今日所吩咐你的話都要記在心上， 也要殷勤教訓你的兒女。無論你坐在家裡、行在路上，躺下、起來，都要談論。</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							</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申命記</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6:6-7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These commandments that I give you today are to be on your hearts. Impress them on your children. Talk about them when you sit at home and when you walk along the road, when you lie down and when you get up.							Deuteronomy 6:6-7</a:t>
            </a:r>
            <a:endParaRPr kumimoji="0" lang="en-CA" sz="1800" b="0" i="0" u="none" strike="noStrike" kern="1200" cap="none" spc="0" normalizeH="0" baseline="0" noProof="0" dirty="0">
              <a:ln>
                <a:noFill/>
              </a:ln>
              <a:solidFill>
                <a:srgbClr val="0070C0"/>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2FF11DC7-4C19-327A-8C02-D8EA98FCCA42}"/>
              </a:ext>
            </a:extLst>
          </p:cNvPr>
          <p:cNvSpPr txBox="1"/>
          <p:nvPr/>
        </p:nvSpPr>
        <p:spPr>
          <a:xfrm>
            <a:off x="757686" y="4895388"/>
            <a:ext cx="10508409"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懶惰人哪，你去察看螞蟻的動作，就可得智慧。 螞蟻沒有元帥，沒有官長，沒有君王， 尚且在夏天預備食物，在收割時聚斂糧食。懶惰人哪，你要睡到幾時呢？你何時睡醒呢？ 再睡片時，打盹片時，抱著手躺臥片時， 你的貧窮就必如強盜速來，你的缺乏彷彿拿兵器的人來到。</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		</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箴言 </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6:6-11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Go to the ant, you sluggard; consider its ways and be wise! It has no commander, no overseer or ruler,  yet it stores its provisions in summer and gathers its food at harvest. How long will you lie there, you sluggard? When will you get up from your sleep? A little sleep, a little slumber, a little folding of the hands to rest and poverty will come on you like a thief and scarcity like an armed man. Proverbs 6:6-11</a:t>
            </a:r>
            <a:endParaRPr kumimoji="0" lang="en-CA" sz="1800" b="0" i="0" u="none" strike="noStrike" kern="1200" cap="none" spc="0" normalizeH="0" baseline="0" noProof="0" dirty="0">
              <a:ln>
                <a:noFill/>
              </a:ln>
              <a:solidFill>
                <a:srgbClr val="0070C0"/>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59955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2B37C-2B1C-9E63-54F9-A2C3FCF9FD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5B9567-86C4-48DA-5654-3ECF245A5E4D}"/>
              </a:ext>
            </a:extLst>
          </p:cNvPr>
          <p:cNvSpPr>
            <a:spLocks noGrp="1"/>
          </p:cNvSpPr>
          <p:nvPr>
            <p:ph type="title"/>
          </p:nvPr>
        </p:nvSpPr>
        <p:spPr/>
        <p:txBody>
          <a:bodyPr/>
          <a:lstStyle/>
          <a:p>
            <a:r>
              <a:rPr lang="zh-TW" altLang="en-US" dirty="0"/>
              <a:t>父親的角色 </a:t>
            </a:r>
            <a:r>
              <a:rPr lang="en-CA" altLang="zh-TW" dirty="0"/>
              <a:t>The role of a father</a:t>
            </a:r>
            <a:endParaRPr lang="en-CA" dirty="0"/>
          </a:p>
        </p:txBody>
      </p:sp>
      <p:sp>
        <p:nvSpPr>
          <p:cNvPr id="3" name="Content Placeholder 2">
            <a:extLst>
              <a:ext uri="{FF2B5EF4-FFF2-40B4-BE49-F238E27FC236}">
                <a16:creationId xmlns:a16="http://schemas.microsoft.com/office/drawing/2014/main" id="{413651E4-8FCE-972D-A7F3-B336C7FD20FA}"/>
              </a:ext>
            </a:extLst>
          </p:cNvPr>
          <p:cNvSpPr>
            <a:spLocks noGrp="1"/>
          </p:cNvSpPr>
          <p:nvPr>
            <p:ph idx="1"/>
          </p:nvPr>
        </p:nvSpPr>
        <p:spPr/>
        <p:txBody>
          <a:bodyPr/>
          <a:lstStyle/>
          <a:p>
            <a:r>
              <a:rPr lang="zh-TW" altLang="en-US" dirty="0">
                <a:solidFill>
                  <a:schemeClr val="bg2">
                    <a:lumMod val="90000"/>
                  </a:schemeClr>
                </a:solidFill>
              </a:rPr>
              <a:t>屬靈的領袖 </a:t>
            </a:r>
            <a:r>
              <a:rPr lang="en-US" altLang="zh-TW" b="1" dirty="0">
                <a:solidFill>
                  <a:schemeClr val="bg2"/>
                </a:solidFill>
              </a:rPr>
              <a:t>The spiritual leader</a:t>
            </a:r>
            <a:endParaRPr lang="en-CA" altLang="zh-TW" dirty="0">
              <a:solidFill>
                <a:schemeClr val="bg2">
                  <a:lumMod val="90000"/>
                </a:schemeClr>
              </a:solidFill>
            </a:endParaRPr>
          </a:p>
          <a:p>
            <a:r>
              <a:rPr lang="zh-TW" altLang="en-US" dirty="0">
                <a:solidFill>
                  <a:schemeClr val="bg2">
                    <a:lumMod val="90000"/>
                  </a:schemeClr>
                </a:solidFill>
              </a:rPr>
              <a:t>智慧和真理的教師 </a:t>
            </a:r>
            <a:r>
              <a:rPr lang="en-US" altLang="zh-TW" b="1" dirty="0">
                <a:solidFill>
                  <a:schemeClr val="bg2"/>
                </a:solidFill>
              </a:rPr>
              <a:t>The teacher of Wisdom and Truth</a:t>
            </a:r>
            <a:endParaRPr lang="en-CA" altLang="zh-TW" dirty="0">
              <a:solidFill>
                <a:schemeClr val="bg2"/>
              </a:solidFill>
            </a:endParaRPr>
          </a:p>
          <a:p>
            <a:r>
              <a:rPr lang="zh-TW" altLang="en-US" b="1" dirty="0"/>
              <a:t>生命的榜樣 </a:t>
            </a:r>
            <a:r>
              <a:rPr lang="en-CA" altLang="zh-TW" b="1" dirty="0"/>
              <a:t>A Role Model in Life</a:t>
            </a:r>
          </a:p>
        </p:txBody>
      </p:sp>
      <p:sp>
        <p:nvSpPr>
          <p:cNvPr id="4" name="TextBox 3">
            <a:extLst>
              <a:ext uri="{FF2B5EF4-FFF2-40B4-BE49-F238E27FC236}">
                <a16:creationId xmlns:a16="http://schemas.microsoft.com/office/drawing/2014/main" id="{D3F51A5E-7F16-7024-6940-A77FECCA9910}"/>
              </a:ext>
            </a:extLst>
          </p:cNvPr>
          <p:cNvSpPr txBox="1"/>
          <p:nvPr/>
        </p:nvSpPr>
        <p:spPr>
          <a:xfrm>
            <a:off x="943155" y="4132930"/>
            <a:ext cx="908649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行為純正的義人，他的子孫是有福的！</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	</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箴言 </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20:7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The righteous lead blameless lives; blessed are their children after them. 	Proverbs 20:7</a:t>
            </a:r>
            <a:endParaRPr kumimoji="0" lang="en-CA" sz="1800" b="0" i="0" u="none" strike="noStrike" kern="1200" cap="none" spc="0" normalizeH="0" baseline="0" noProof="0" dirty="0">
              <a:ln>
                <a:noFill/>
              </a:ln>
              <a:solidFill>
                <a:srgbClr val="0070C0"/>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25399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C5127-1E9C-9344-F26A-D20294154E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E5F961-6CB4-60EB-4CA8-0D48FD911A64}"/>
              </a:ext>
            </a:extLst>
          </p:cNvPr>
          <p:cNvSpPr>
            <a:spLocks noGrp="1"/>
          </p:cNvSpPr>
          <p:nvPr>
            <p:ph type="title"/>
          </p:nvPr>
        </p:nvSpPr>
        <p:spPr/>
        <p:txBody>
          <a:bodyPr/>
          <a:lstStyle/>
          <a:p>
            <a:r>
              <a:rPr lang="zh-TW" altLang="en-US" dirty="0"/>
              <a:t>父親的角色 </a:t>
            </a:r>
            <a:r>
              <a:rPr lang="en-CA" altLang="zh-TW" dirty="0"/>
              <a:t>The role of a father</a:t>
            </a:r>
            <a:endParaRPr lang="en-CA" dirty="0"/>
          </a:p>
        </p:txBody>
      </p:sp>
      <p:sp>
        <p:nvSpPr>
          <p:cNvPr id="3" name="Content Placeholder 2">
            <a:extLst>
              <a:ext uri="{FF2B5EF4-FFF2-40B4-BE49-F238E27FC236}">
                <a16:creationId xmlns:a16="http://schemas.microsoft.com/office/drawing/2014/main" id="{D48C11C0-0172-BBC4-743F-7EC190488671}"/>
              </a:ext>
            </a:extLst>
          </p:cNvPr>
          <p:cNvSpPr>
            <a:spLocks noGrp="1"/>
          </p:cNvSpPr>
          <p:nvPr>
            <p:ph idx="1"/>
          </p:nvPr>
        </p:nvSpPr>
        <p:spPr/>
        <p:txBody>
          <a:bodyPr/>
          <a:lstStyle/>
          <a:p>
            <a:r>
              <a:rPr lang="zh-TW" altLang="en-US" dirty="0">
                <a:solidFill>
                  <a:schemeClr val="bg2">
                    <a:lumMod val="90000"/>
                  </a:schemeClr>
                </a:solidFill>
              </a:rPr>
              <a:t>屬靈的領袖 </a:t>
            </a:r>
            <a:r>
              <a:rPr lang="en-US" altLang="zh-TW" b="1" dirty="0">
                <a:solidFill>
                  <a:schemeClr val="bg2"/>
                </a:solidFill>
              </a:rPr>
              <a:t>The spiritual leader</a:t>
            </a:r>
            <a:endParaRPr lang="en-CA" altLang="zh-TW" dirty="0">
              <a:solidFill>
                <a:schemeClr val="bg2">
                  <a:lumMod val="90000"/>
                </a:schemeClr>
              </a:solidFill>
            </a:endParaRPr>
          </a:p>
          <a:p>
            <a:r>
              <a:rPr lang="zh-TW" altLang="en-US" dirty="0">
                <a:solidFill>
                  <a:schemeClr val="bg2">
                    <a:lumMod val="90000"/>
                  </a:schemeClr>
                </a:solidFill>
              </a:rPr>
              <a:t>智慧和真理的教師 </a:t>
            </a:r>
            <a:r>
              <a:rPr lang="en-US" altLang="zh-TW" b="1" dirty="0">
                <a:solidFill>
                  <a:schemeClr val="bg2"/>
                </a:solidFill>
              </a:rPr>
              <a:t>The teacher of Wisdom and Truth</a:t>
            </a:r>
            <a:endParaRPr lang="en-CA" altLang="zh-TW" dirty="0">
              <a:solidFill>
                <a:schemeClr val="bg2">
                  <a:lumMod val="90000"/>
                </a:schemeClr>
              </a:solidFill>
            </a:endParaRPr>
          </a:p>
          <a:p>
            <a:r>
              <a:rPr lang="zh-TW" altLang="en-US" dirty="0">
                <a:solidFill>
                  <a:schemeClr val="bg2">
                    <a:lumMod val="90000"/>
                  </a:schemeClr>
                </a:solidFill>
              </a:rPr>
              <a:t>生命的榜樣 </a:t>
            </a:r>
            <a:r>
              <a:rPr lang="en-CA" altLang="zh-TW" dirty="0">
                <a:solidFill>
                  <a:schemeClr val="bg2"/>
                </a:solidFill>
              </a:rPr>
              <a:t>A Role Model in Life</a:t>
            </a:r>
          </a:p>
          <a:p>
            <a:r>
              <a:rPr lang="zh-TW" altLang="en-US" b="1" dirty="0"/>
              <a:t>愛中的管教者 </a:t>
            </a:r>
            <a:r>
              <a:rPr lang="en-CA" altLang="zh-TW" b="1" dirty="0"/>
              <a:t>A Loving Disciplinarian</a:t>
            </a:r>
          </a:p>
        </p:txBody>
      </p:sp>
      <p:sp>
        <p:nvSpPr>
          <p:cNvPr id="4" name="TextBox 3">
            <a:extLst>
              <a:ext uri="{FF2B5EF4-FFF2-40B4-BE49-F238E27FC236}">
                <a16:creationId xmlns:a16="http://schemas.microsoft.com/office/drawing/2014/main" id="{972F7A05-DD03-2FC6-8548-33323116BDAA}"/>
              </a:ext>
            </a:extLst>
          </p:cNvPr>
          <p:cNvSpPr txBox="1"/>
          <p:nvPr/>
        </p:nvSpPr>
        <p:spPr>
          <a:xfrm>
            <a:off x="838200" y="3883822"/>
            <a:ext cx="930071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不忍用杖打兒子的，是恨惡他；疼愛兒子的，隨時管教。</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	</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箴言</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13:24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Whoever spares the rod hates their children, but the one who loves their children is careful to discipline them.						Proverbs 13:24</a:t>
            </a:r>
            <a:endParaRPr kumimoji="0" lang="en-CA" sz="1800" b="0" i="0" u="none" strike="noStrike" kern="1200" cap="none" spc="0" normalizeH="0" baseline="0" noProof="0" dirty="0">
              <a:ln>
                <a:noFill/>
              </a:ln>
              <a:solidFill>
                <a:srgbClr val="0070C0"/>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1044165C-F1F7-EB54-FB31-8C6A6F8943A6}"/>
              </a:ext>
            </a:extLst>
          </p:cNvPr>
          <p:cNvSpPr txBox="1"/>
          <p:nvPr/>
        </p:nvSpPr>
        <p:spPr>
          <a:xfrm>
            <a:off x="838200" y="4807152"/>
            <a:ext cx="1035888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教養孩童，使他走當行的道，就是到老他也不偏離。</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		</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箴言</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22:6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Start children off on the way they should go, and even when they are old they will not turn from it. 								Proverbs 22:6</a:t>
            </a:r>
            <a:endParaRPr kumimoji="0" lang="en-CA" sz="1800" b="0" i="0" u="none" strike="noStrike" kern="1200" cap="none" spc="0" normalizeH="0" baseline="0" noProof="0" dirty="0">
              <a:ln>
                <a:noFill/>
              </a:ln>
              <a:solidFill>
                <a:srgbClr val="0070C0"/>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8D3B8B92-95FF-D4C7-8A4C-36DBDDE85C3E}"/>
              </a:ext>
            </a:extLst>
          </p:cNvPr>
          <p:cNvSpPr txBox="1"/>
          <p:nvPr/>
        </p:nvSpPr>
        <p:spPr>
          <a:xfrm>
            <a:off x="838199" y="5730482"/>
            <a:ext cx="970327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你們做父親的，不要惹兒女的氣，只要照著主的教訓和警戒養育他們。 以弗所書 </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6:4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 Fathers, do not exasperate your children; instead, bring them up in the training and instruction of the Lord.							Ephesians 6:4</a:t>
            </a:r>
            <a:endParaRPr kumimoji="0" lang="en-CA" sz="1800" b="0" i="0" u="none" strike="noStrike" kern="1200" cap="none" spc="0" normalizeH="0" baseline="0" noProof="0" dirty="0">
              <a:ln>
                <a:noFill/>
              </a:ln>
              <a:solidFill>
                <a:srgbClr val="0070C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968219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9BB3B-EBD8-139E-DAFD-AD3B636CA5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EC84BF-F6C3-77AA-3AAD-49314437E845}"/>
              </a:ext>
            </a:extLst>
          </p:cNvPr>
          <p:cNvSpPr>
            <a:spLocks noGrp="1"/>
          </p:cNvSpPr>
          <p:nvPr>
            <p:ph type="title"/>
          </p:nvPr>
        </p:nvSpPr>
        <p:spPr/>
        <p:txBody>
          <a:bodyPr/>
          <a:lstStyle/>
          <a:p>
            <a:r>
              <a:rPr lang="zh-TW" altLang="en-US" dirty="0"/>
              <a:t>父親的角色 </a:t>
            </a:r>
            <a:r>
              <a:rPr lang="en-CA" altLang="zh-TW" dirty="0"/>
              <a:t>The role of a father</a:t>
            </a:r>
            <a:endParaRPr lang="en-CA" dirty="0"/>
          </a:p>
        </p:txBody>
      </p:sp>
      <p:sp>
        <p:nvSpPr>
          <p:cNvPr id="3" name="Content Placeholder 2">
            <a:extLst>
              <a:ext uri="{FF2B5EF4-FFF2-40B4-BE49-F238E27FC236}">
                <a16:creationId xmlns:a16="http://schemas.microsoft.com/office/drawing/2014/main" id="{C8EB7A8E-0C72-6B5C-47B2-73F25A7D6D34}"/>
              </a:ext>
            </a:extLst>
          </p:cNvPr>
          <p:cNvSpPr>
            <a:spLocks noGrp="1"/>
          </p:cNvSpPr>
          <p:nvPr>
            <p:ph idx="1"/>
          </p:nvPr>
        </p:nvSpPr>
        <p:spPr/>
        <p:txBody>
          <a:bodyPr/>
          <a:lstStyle/>
          <a:p>
            <a:r>
              <a:rPr lang="zh-TW" altLang="en-US" dirty="0">
                <a:solidFill>
                  <a:schemeClr val="bg2">
                    <a:lumMod val="90000"/>
                  </a:schemeClr>
                </a:solidFill>
              </a:rPr>
              <a:t>屬靈的領袖 </a:t>
            </a:r>
            <a:r>
              <a:rPr lang="en-US" altLang="zh-TW" b="1" dirty="0">
                <a:solidFill>
                  <a:schemeClr val="bg2"/>
                </a:solidFill>
              </a:rPr>
              <a:t>The spiritual leader</a:t>
            </a:r>
            <a:endParaRPr lang="en-CA" altLang="zh-TW" dirty="0">
              <a:solidFill>
                <a:schemeClr val="bg2">
                  <a:lumMod val="90000"/>
                </a:schemeClr>
              </a:solidFill>
            </a:endParaRPr>
          </a:p>
          <a:p>
            <a:r>
              <a:rPr lang="zh-TW" altLang="en-US" dirty="0">
                <a:solidFill>
                  <a:schemeClr val="bg2">
                    <a:lumMod val="90000"/>
                  </a:schemeClr>
                </a:solidFill>
              </a:rPr>
              <a:t>智慧和真理的教師 </a:t>
            </a:r>
            <a:r>
              <a:rPr lang="en-US" altLang="zh-TW" b="1" dirty="0">
                <a:solidFill>
                  <a:schemeClr val="bg2"/>
                </a:solidFill>
              </a:rPr>
              <a:t>The teacher of Wisdom and Truth</a:t>
            </a:r>
            <a:endParaRPr lang="en-CA" altLang="zh-TW" dirty="0">
              <a:solidFill>
                <a:schemeClr val="bg2">
                  <a:lumMod val="90000"/>
                </a:schemeClr>
              </a:solidFill>
            </a:endParaRPr>
          </a:p>
          <a:p>
            <a:r>
              <a:rPr lang="zh-TW" altLang="en-US" dirty="0">
                <a:solidFill>
                  <a:schemeClr val="bg2">
                    <a:lumMod val="90000"/>
                  </a:schemeClr>
                </a:solidFill>
              </a:rPr>
              <a:t>生命的榜樣 </a:t>
            </a:r>
            <a:r>
              <a:rPr lang="en-CA" altLang="zh-TW" dirty="0">
                <a:solidFill>
                  <a:schemeClr val="bg2"/>
                </a:solidFill>
              </a:rPr>
              <a:t>A Role Model in Life</a:t>
            </a:r>
          </a:p>
          <a:p>
            <a:r>
              <a:rPr lang="zh-TW" altLang="en-US" dirty="0">
                <a:solidFill>
                  <a:schemeClr val="bg2">
                    <a:lumMod val="90000"/>
                  </a:schemeClr>
                </a:solidFill>
              </a:rPr>
              <a:t>愛中的管教者 </a:t>
            </a:r>
            <a:r>
              <a:rPr lang="en-CA" altLang="zh-TW" dirty="0">
                <a:solidFill>
                  <a:schemeClr val="bg2"/>
                </a:solidFill>
              </a:rPr>
              <a:t>A Loving Disciplinarian</a:t>
            </a:r>
          </a:p>
          <a:p>
            <a:r>
              <a:rPr lang="zh-TW" altLang="en-US" b="1" dirty="0"/>
              <a:t>祝福與身份的給予者 </a:t>
            </a:r>
            <a:r>
              <a:rPr lang="en-US" altLang="zh-TW" b="1" dirty="0"/>
              <a:t>A Giver of Blessing and Identity</a:t>
            </a:r>
            <a:endParaRPr lang="en-CA" b="1" dirty="0"/>
          </a:p>
        </p:txBody>
      </p:sp>
      <p:sp>
        <p:nvSpPr>
          <p:cNvPr id="4" name="TextBox 3">
            <a:extLst>
              <a:ext uri="{FF2B5EF4-FFF2-40B4-BE49-F238E27FC236}">
                <a16:creationId xmlns:a16="http://schemas.microsoft.com/office/drawing/2014/main" id="{E70A5FCD-0B39-0663-BA25-91AB35222791}"/>
              </a:ext>
            </a:extLst>
          </p:cNvPr>
          <p:cNvSpPr txBox="1"/>
          <p:nvPr/>
        </p:nvSpPr>
        <p:spPr>
          <a:xfrm>
            <a:off x="838200" y="4416725"/>
            <a:ext cx="10259682"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猶大啊，你弟兄們必讚美你，你手必掐住仇敵的頸項，你父親的兒子們必向你下拜。 猶大是個小獅子。我兒啊，你抓了食便上去。你屈下身去，臥如公獅，蹲如母獅，誰敢惹你？ </a:t>
            </a:r>
            <a:r>
              <a:rPr kumimoji="0" lang="zh-TW" altLang="en-US" sz="1800" b="0" i="0" u="none" strike="noStrike" kern="1200" cap="none" spc="0" normalizeH="0" baseline="0" noProof="0" dirty="0">
                <a:ln>
                  <a:noFill/>
                </a:ln>
                <a:solidFill>
                  <a:srgbClr val="0070C0"/>
                </a:solidFill>
                <a:effectLst/>
                <a:highlight>
                  <a:srgbClr val="FFFF00"/>
                </a:highlight>
                <a:uLnTx/>
                <a:uFillTx/>
                <a:latin typeface="Aptos" panose="02110004020202020204"/>
                <a:ea typeface="新細明體" panose="02020500000000000000" pitchFamily="18" charset="-120"/>
                <a:cs typeface="+mn-cs"/>
              </a:rPr>
              <a:t>圭必不離猶大，杖必不離他兩腳之間，直等細羅來到，萬民都必歸順。 </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		</a:t>
            </a:r>
            <a:r>
              <a:rPr kumimoji="0" lang="zh-TW" altLang="en-US"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創世記 </a:t>
            </a:r>
            <a:r>
              <a:rPr kumimoji="0" lang="en-CA" altLang="zh-TW" sz="1800" b="0" i="0" u="none" strike="noStrike" kern="1200" cap="none" spc="0" normalizeH="0" baseline="0" noProof="0" dirty="0">
                <a:ln>
                  <a:noFill/>
                </a:ln>
                <a:solidFill>
                  <a:srgbClr val="0070C0"/>
                </a:solidFill>
                <a:effectLst/>
                <a:uLnTx/>
                <a:uFillTx/>
                <a:latin typeface="Aptos" panose="02110004020202020204"/>
                <a:ea typeface="新細明體" panose="02020500000000000000" pitchFamily="18" charset="-120"/>
                <a:cs typeface="+mn-cs"/>
              </a:rPr>
              <a:t>49:8-10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“Judah, your brothers will praise you; your hand will be on the neck of your enemies; your father’s sons will bow down to you. You are a lion’s cub, Judah; you return from the prey, my son. Like a lion he crouches and lies down, like a lioness—who dares to rouse him? </a:t>
            </a:r>
            <a:r>
              <a:rPr kumimoji="0" lang="en-US" sz="1800" b="0" i="0" u="none" strike="noStrike" kern="1200" cap="none" spc="0" normalizeH="0" baseline="0" noProof="0" dirty="0">
                <a:ln>
                  <a:noFill/>
                </a:ln>
                <a:solidFill>
                  <a:srgbClr val="0070C0"/>
                </a:solidFill>
                <a:effectLst/>
                <a:highlight>
                  <a:srgbClr val="FFFF00"/>
                </a:highlight>
                <a:uLnTx/>
                <a:uFillTx/>
                <a:latin typeface="Aptos" panose="02110004020202020204"/>
                <a:ea typeface="+mn-ea"/>
                <a:cs typeface="+mn-cs"/>
              </a:rPr>
              <a:t>The scepter will not depart from Judah, nor the ruler’s staff from between his feet, until he to whom it belongs[d] shall come and the obedience of the nations shall be his.</a:t>
            </a:r>
            <a:r>
              <a:rPr kumimoji="0" lang="en-US" sz="1800" b="0" i="0" u="none" strike="noStrike" kern="1200" cap="none" spc="0" normalizeH="0" baseline="0" noProof="0" dirty="0">
                <a:ln>
                  <a:noFill/>
                </a:ln>
                <a:solidFill>
                  <a:srgbClr val="0070C0"/>
                </a:solidFill>
                <a:effectLst/>
                <a:uLnTx/>
                <a:uFillTx/>
                <a:latin typeface="Aptos" panose="02110004020202020204"/>
                <a:ea typeface="+mn-ea"/>
                <a:cs typeface="+mn-cs"/>
              </a:rPr>
              <a:t>				Genesis 49:8-10</a:t>
            </a:r>
            <a:endParaRPr kumimoji="0" lang="en-CA" sz="1800" b="0" i="0" u="none" strike="noStrike" kern="1200" cap="none" spc="0" normalizeH="0" baseline="0" noProof="0" dirty="0">
              <a:ln>
                <a:noFill/>
              </a:ln>
              <a:solidFill>
                <a:srgbClr val="0070C0"/>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45190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66BEC-478B-54C2-CE5E-0CD3D95154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A431C-1801-1CD4-E935-39FF13FB5AE3}"/>
              </a:ext>
            </a:extLst>
          </p:cNvPr>
          <p:cNvSpPr>
            <a:spLocks noGrp="1"/>
          </p:cNvSpPr>
          <p:nvPr>
            <p:ph type="title"/>
          </p:nvPr>
        </p:nvSpPr>
        <p:spPr/>
        <p:txBody>
          <a:bodyPr/>
          <a:lstStyle/>
          <a:p>
            <a:r>
              <a:rPr lang="zh-TW" altLang="en-US" dirty="0"/>
              <a:t>父親的角色 </a:t>
            </a:r>
            <a:r>
              <a:rPr lang="en-CA" altLang="zh-TW" dirty="0"/>
              <a:t>The role of a father</a:t>
            </a:r>
            <a:endParaRPr lang="en-CA" dirty="0"/>
          </a:p>
        </p:txBody>
      </p:sp>
      <p:sp>
        <p:nvSpPr>
          <p:cNvPr id="3" name="Content Placeholder 2">
            <a:extLst>
              <a:ext uri="{FF2B5EF4-FFF2-40B4-BE49-F238E27FC236}">
                <a16:creationId xmlns:a16="http://schemas.microsoft.com/office/drawing/2014/main" id="{A84EDCD5-E26C-B454-2CEC-4B24C668A75E}"/>
              </a:ext>
            </a:extLst>
          </p:cNvPr>
          <p:cNvSpPr>
            <a:spLocks noGrp="1"/>
          </p:cNvSpPr>
          <p:nvPr>
            <p:ph idx="1"/>
          </p:nvPr>
        </p:nvSpPr>
        <p:spPr/>
        <p:txBody>
          <a:bodyPr/>
          <a:lstStyle/>
          <a:p>
            <a:r>
              <a:rPr lang="zh-TW" altLang="en-US" b="1" dirty="0"/>
              <a:t>屬靈的領袖 </a:t>
            </a:r>
            <a:r>
              <a:rPr lang="en-US" altLang="zh-TW" b="1" dirty="0"/>
              <a:t>The spiritual leader</a:t>
            </a:r>
            <a:endParaRPr lang="en-CA" altLang="zh-TW" b="1" dirty="0"/>
          </a:p>
          <a:p>
            <a:r>
              <a:rPr lang="zh-TW" altLang="en-US" b="1" dirty="0"/>
              <a:t>智慧和真理的教師 </a:t>
            </a:r>
            <a:r>
              <a:rPr lang="en-US" altLang="zh-TW" b="1" dirty="0"/>
              <a:t>The teacher of Wisdom and Truth</a:t>
            </a:r>
            <a:endParaRPr lang="en-CA" altLang="zh-TW" b="1" dirty="0"/>
          </a:p>
          <a:p>
            <a:r>
              <a:rPr lang="zh-TW" altLang="en-US" b="1" dirty="0"/>
              <a:t>生命的榜樣 </a:t>
            </a:r>
            <a:r>
              <a:rPr lang="en-CA" altLang="zh-TW" b="1" dirty="0"/>
              <a:t>A Role Model in Life</a:t>
            </a:r>
          </a:p>
          <a:p>
            <a:r>
              <a:rPr lang="zh-TW" altLang="en-US" b="1" dirty="0"/>
              <a:t>愛中的管教者 </a:t>
            </a:r>
            <a:r>
              <a:rPr lang="en-CA" altLang="zh-TW" b="1" dirty="0"/>
              <a:t>A Loving Disciplinarian</a:t>
            </a:r>
          </a:p>
          <a:p>
            <a:r>
              <a:rPr lang="zh-TW" altLang="en-US" b="1" dirty="0"/>
              <a:t>祝福與身份的給予者 </a:t>
            </a:r>
            <a:r>
              <a:rPr lang="en-US" altLang="zh-TW" b="1" dirty="0"/>
              <a:t>A Giver of Blessing and Identity</a:t>
            </a:r>
            <a:endParaRPr lang="en-CA" b="1" dirty="0"/>
          </a:p>
        </p:txBody>
      </p:sp>
    </p:spTree>
    <p:extLst>
      <p:ext uri="{BB962C8B-B14F-4D97-AF65-F5344CB8AC3E}">
        <p14:creationId xmlns:p14="http://schemas.microsoft.com/office/powerpoint/2010/main" val="40561849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2DF3A-6F13-E1AF-B6F6-3AB173EAB2F7}"/>
              </a:ext>
            </a:extLst>
          </p:cNvPr>
          <p:cNvSpPr>
            <a:spLocks noGrp="1"/>
          </p:cNvSpPr>
          <p:nvPr>
            <p:ph type="title"/>
          </p:nvPr>
        </p:nvSpPr>
        <p:spPr/>
        <p:txBody>
          <a:bodyPr/>
          <a:lstStyle/>
          <a:p>
            <a:r>
              <a:rPr lang="zh-TW" altLang="en-US" dirty="0"/>
              <a:t>浪子回頭 </a:t>
            </a:r>
            <a:r>
              <a:rPr lang="en-US" altLang="zh-TW" dirty="0"/>
              <a:t>The Parable of the Lost Son</a:t>
            </a:r>
            <a:r>
              <a:rPr lang="zh-TW" altLang="en-US" dirty="0"/>
              <a:t> </a:t>
            </a:r>
            <a:endParaRPr lang="en-CA" dirty="0"/>
          </a:p>
        </p:txBody>
      </p:sp>
      <p:sp>
        <p:nvSpPr>
          <p:cNvPr id="3" name="Content Placeholder 2">
            <a:extLst>
              <a:ext uri="{FF2B5EF4-FFF2-40B4-BE49-F238E27FC236}">
                <a16:creationId xmlns:a16="http://schemas.microsoft.com/office/drawing/2014/main" id="{6FCDAF2A-7748-5940-3E1C-893F2A3BF1DB}"/>
              </a:ext>
            </a:extLst>
          </p:cNvPr>
          <p:cNvSpPr>
            <a:spLocks noGrp="1"/>
          </p:cNvSpPr>
          <p:nvPr>
            <p:ph idx="1"/>
          </p:nvPr>
        </p:nvSpPr>
        <p:spPr>
          <a:xfrm>
            <a:off x="644106" y="1400355"/>
            <a:ext cx="10709694" cy="5457645"/>
          </a:xfrm>
        </p:spPr>
        <p:txBody>
          <a:bodyPr>
            <a:noAutofit/>
          </a:bodyPr>
          <a:lstStyle/>
          <a:p>
            <a:pPr marL="0" indent="0">
              <a:buNone/>
            </a:pPr>
            <a:r>
              <a:rPr lang="en-US" altLang="zh-TW" sz="1800" dirty="0"/>
              <a:t> </a:t>
            </a:r>
            <a:r>
              <a:rPr lang="zh-TW" altLang="en-US" sz="1600" dirty="0"/>
              <a:t>耶穌又說：「一個人有兩個兒子。 小兒子對父親說：</a:t>
            </a:r>
            <a:r>
              <a:rPr lang="en-US" altLang="zh-TW" sz="1600" dirty="0"/>
              <a:t>『</a:t>
            </a:r>
            <a:r>
              <a:rPr lang="zh-TW" altLang="en-US" sz="1600" dirty="0"/>
              <a:t>父親，請你把我應得的家業分給我。</a:t>
            </a:r>
            <a:r>
              <a:rPr lang="en-US" altLang="zh-TW" sz="1600" dirty="0"/>
              <a:t>』</a:t>
            </a:r>
            <a:r>
              <a:rPr lang="zh-TW" altLang="en-US" sz="1600" dirty="0"/>
              <a:t>他父親就把產業分給他們。</a:t>
            </a:r>
            <a:r>
              <a:rPr lang="en-US" altLang="zh-TW" sz="1600" dirty="0"/>
              <a:t> </a:t>
            </a:r>
            <a:r>
              <a:rPr lang="zh-TW" altLang="en-US" sz="1600" dirty="0"/>
              <a:t>過了不多幾日，小兒子就把他一切所有的都收拾起來，往遠方去了。在那裡任意放蕩，浪費資財。 既耗盡了一切所有的，又遇著那地方大遭饑荒，就窮苦起來。於是去投靠那地方的一個人，那人打發他到田裡去放豬。他恨不得拿豬所吃的豆莢充飢，也沒有人給他。他醒悟過來，就說：</a:t>
            </a:r>
            <a:r>
              <a:rPr lang="en-US" altLang="zh-TW" sz="1600" dirty="0"/>
              <a:t>『</a:t>
            </a:r>
            <a:r>
              <a:rPr lang="zh-TW" altLang="en-US" sz="1600" dirty="0"/>
              <a:t>我父親有多少的雇工，口糧有餘，我倒在這裡餓死嗎？ </a:t>
            </a:r>
            <a:r>
              <a:rPr lang="en-US" altLang="zh-TW" sz="1600" dirty="0"/>
              <a:t> </a:t>
            </a:r>
            <a:r>
              <a:rPr lang="zh-TW" altLang="en-US" sz="1600" dirty="0"/>
              <a:t>我要起來，到我父親那裡去，向他說：「父親，我得罪了天，又得罪了你。從今以後，我不配稱為你的兒子，把我當做一個雇工吧！」</a:t>
            </a:r>
            <a:r>
              <a:rPr lang="en-US" altLang="zh-TW" sz="1600" dirty="0"/>
              <a:t>』 </a:t>
            </a:r>
            <a:r>
              <a:rPr lang="zh-TW" altLang="en-US" sz="1600" dirty="0"/>
              <a:t>於是起來，往他父親那裡去。相離還遠，他父親看見，就動了慈心，跑去抱著他的頸項，連連與他親嘴。兒子說：</a:t>
            </a:r>
            <a:r>
              <a:rPr lang="en-US" altLang="zh-TW" sz="1600" dirty="0"/>
              <a:t>『</a:t>
            </a:r>
            <a:r>
              <a:rPr lang="zh-TW" altLang="en-US" sz="1600" dirty="0"/>
              <a:t>父親，我得罪了天，又得罪了你。從今以後，我不配稱為你的兒子。</a:t>
            </a:r>
            <a:r>
              <a:rPr lang="en-US" altLang="zh-TW" sz="1600" dirty="0"/>
              <a:t>』 </a:t>
            </a:r>
            <a:r>
              <a:rPr lang="zh-TW" altLang="en-US" sz="1600" dirty="0"/>
              <a:t>父親卻吩咐僕人說：</a:t>
            </a:r>
            <a:r>
              <a:rPr lang="en-US" altLang="zh-TW" sz="1600" dirty="0"/>
              <a:t>『</a:t>
            </a:r>
            <a:r>
              <a:rPr lang="zh-TW" altLang="en-US" sz="1600" dirty="0"/>
              <a:t>把那上好的袍子快拿出來給他穿，把戒指戴在他指頭上，把鞋穿在他腳上， 把那肥牛犢牽來宰了，我們可以吃喝快樂！ 因為我這個兒子是死而復活，失而又得的。</a:t>
            </a:r>
            <a:r>
              <a:rPr lang="en-US" altLang="zh-TW" sz="1600" dirty="0"/>
              <a:t>』</a:t>
            </a:r>
            <a:r>
              <a:rPr lang="zh-TW" altLang="en-US" sz="1600" dirty="0"/>
              <a:t>他們就快樂起來。 </a:t>
            </a:r>
            <a:r>
              <a:rPr lang="en-CA" altLang="zh-TW" sz="1600" dirty="0"/>
              <a:t>		</a:t>
            </a:r>
            <a:r>
              <a:rPr lang="zh-TW" altLang="en-US" sz="1600" dirty="0"/>
              <a:t>路加福音 </a:t>
            </a:r>
            <a:r>
              <a:rPr lang="en-US" altLang="zh-TW" sz="1600" dirty="0"/>
              <a:t>15:11-24</a:t>
            </a:r>
            <a:endParaRPr lang="en-CA" altLang="zh-TW" sz="1600" dirty="0"/>
          </a:p>
          <a:p>
            <a:pPr marL="0" indent="0">
              <a:buNone/>
            </a:pPr>
            <a:r>
              <a:rPr lang="en-US" altLang="zh-TW" sz="1600" dirty="0"/>
              <a:t>Jesus continued: “There was a man who had two sons. The younger one said to his father, ‘Father, give me my share of the estate.’ So he divided his property between them.  “Not long after that, the younger son got together all he had, set off for a distant country and there squandered his wealth in wild living. After he had spent everything, there was a severe famine in that whole country, and he began to be in need. So he went and hired himself out to a citizen of that country, who sent him to his fields to feed pigs. He longed to fill his stomach with the pods that the pigs were eating, but no one gave him anything.  “When he came to his senses, he said, ‘How many of my father’s hired servants have food to spare, and here I am starving to death! I will set out and go back to my father and say to him: Father, I have sinned against heaven and against you. I am no longer worthy to be called your son; make me like one of your hired servants.’ So he got up and went to his father. “But while he was still a long way off, his father saw him and was filled with compassion for him; he ran to his son, threw his arms around him and kissed him.  “The son said to him, ‘Father, I have sinned against heaven and against you. I am no longer worthy to be called your son.’ “But the father said to his servants, ‘Quick! Bring the best robe and put it on him. Put a ring on his finger and sandals on his feet.  Bring the fattened calf and kill it. Let’s have a feast and celebrate. For this son of mine was dead and is alive again; he was lost and is found.’ So they began to celebrate.									Luke 15: 11-24</a:t>
            </a:r>
            <a:endParaRPr lang="en-CA" sz="1600" dirty="0"/>
          </a:p>
        </p:txBody>
      </p:sp>
    </p:spTree>
    <p:extLst>
      <p:ext uri="{BB962C8B-B14F-4D97-AF65-F5344CB8AC3E}">
        <p14:creationId xmlns:p14="http://schemas.microsoft.com/office/powerpoint/2010/main" val="20740186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CBDE8-4B0A-86D7-F4E8-D319B89239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695053-CA63-A4C7-DD35-A60415D5E885}"/>
              </a:ext>
            </a:extLst>
          </p:cNvPr>
          <p:cNvSpPr>
            <a:spLocks noGrp="1"/>
          </p:cNvSpPr>
          <p:nvPr>
            <p:ph idx="1"/>
          </p:nvPr>
        </p:nvSpPr>
        <p:spPr>
          <a:xfrm>
            <a:off x="644105" y="1400355"/>
            <a:ext cx="11030309" cy="4517365"/>
          </a:xfrm>
        </p:spPr>
        <p:txBody>
          <a:bodyPr>
            <a:noAutofit/>
          </a:bodyPr>
          <a:lstStyle/>
          <a:p>
            <a:pPr marL="0" indent="0">
              <a:buNone/>
            </a:pPr>
            <a:r>
              <a:rPr lang="zh-TW" altLang="en-US" b="1" dirty="0"/>
              <a:t>「看哪，耶和華大而可畏之日未到以前，我必差遣先知以利亞到你們那裡去。 他必使父親的心轉向兒女，兒女的心轉向父親，免得我來咒詛遍地。」</a:t>
            </a:r>
            <a:r>
              <a:rPr lang="en-CA" altLang="zh-TW" b="1" dirty="0"/>
              <a:t>					</a:t>
            </a:r>
            <a:r>
              <a:rPr lang="zh-TW" altLang="en-US" b="1" dirty="0"/>
              <a:t>瑪拉基書 </a:t>
            </a:r>
            <a:r>
              <a:rPr lang="en-US" altLang="zh-TW" b="1" dirty="0"/>
              <a:t>4:5-6</a:t>
            </a:r>
          </a:p>
          <a:p>
            <a:pPr marL="0" indent="0">
              <a:buNone/>
            </a:pPr>
            <a:endParaRPr lang="en-US" b="1" dirty="0"/>
          </a:p>
          <a:p>
            <a:pPr marL="0" indent="0">
              <a:buNone/>
            </a:pPr>
            <a:r>
              <a:rPr lang="en-US" b="1" dirty="0"/>
              <a:t>“See, I will send the prophet Elijah to you before that great and dreadful day of the Lord comes. He will turn the hearts of the parents to their children, and the hearts of the children to their parents; or else I will come and strike the land with total destruction.”				Malachi 4:5-6</a:t>
            </a:r>
          </a:p>
          <a:p>
            <a:pPr marL="0" indent="0">
              <a:buNone/>
            </a:pPr>
            <a:endParaRPr lang="en-CA" b="1" dirty="0"/>
          </a:p>
        </p:txBody>
      </p:sp>
    </p:spTree>
    <p:extLst>
      <p:ext uri="{BB962C8B-B14F-4D97-AF65-F5344CB8AC3E}">
        <p14:creationId xmlns:p14="http://schemas.microsoft.com/office/powerpoint/2010/main" val="42002803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B48C118D-E7A1-E5BE-4CDE-1A4CD06ECBF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623A06-3675-31C8-1C7E-75B861FA6B0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707CE1EF-AEB6-DEC4-6FF7-50E04585E565}"/>
              </a:ext>
            </a:extLst>
          </p:cNvPr>
          <p:cNvSpPr/>
          <p:nvPr/>
        </p:nvSpPr>
        <p:spPr>
          <a:xfrm>
            <a:off x="1239184" y="2021168"/>
            <a:ext cx="9713626" cy="27563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88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回應詩歌</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altLang="zh-TW" sz="80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imHei"/>
                <a:sym typeface="SimHei"/>
              </a:rPr>
              <a:t>Response Song</a:t>
            </a:r>
          </a:p>
        </p:txBody>
      </p:sp>
    </p:spTree>
    <p:extLst>
      <p:ext uri="{BB962C8B-B14F-4D97-AF65-F5344CB8AC3E}">
        <p14:creationId xmlns:p14="http://schemas.microsoft.com/office/powerpoint/2010/main" val="33424479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55ECF-DD9E-7B5D-D56C-E8E4AF3AA27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01E296C-EF85-ED05-AEAC-D5E695421E05}"/>
              </a:ext>
            </a:extLst>
          </p:cNvPr>
          <p:cNvPicPr>
            <a:picLocks noChangeAspect="1"/>
          </p:cNvPicPr>
          <p:nvPr/>
        </p:nvPicPr>
        <p:blipFill>
          <a:blip r:embed="rId2"/>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BACDE119-C5FF-A576-FED9-9ECD4C76BE2B}"/>
              </a:ext>
            </a:extLst>
          </p:cNvPr>
          <p:cNvSpPr>
            <a:spLocks noGrp="1"/>
          </p:cNvSpPr>
          <p:nvPr>
            <p:ph type="subTitle" idx="1"/>
          </p:nvPr>
        </p:nvSpPr>
        <p:spPr>
          <a:xfrm>
            <a:off x="1524000" y="4257676"/>
            <a:ext cx="9144000" cy="1477960"/>
          </a:xfrm>
        </p:spPr>
        <p:txBody>
          <a:bodyPr anchor="ctr">
            <a:normAutofit/>
          </a:bodyPr>
          <a:lstStyle/>
          <a:p>
            <a:pPr>
              <a:lnSpc>
                <a:spcPct val="100000"/>
              </a:lnSpc>
            </a:pPr>
            <a:r>
              <a:rPr lang="en-US" sz="1100" dirty="0">
                <a:solidFill>
                  <a:schemeClr val="bg1">
                    <a:lumMod val="85000"/>
                  </a:schemeClr>
                </a:solidFill>
                <a:ea typeface="Verdana" panose="020B0604030504040204" pitchFamily="34" charset="0"/>
              </a:rPr>
              <a:t>Sandy C. Yu</a:t>
            </a:r>
          </a:p>
          <a:p>
            <a:pPr>
              <a:lnSpc>
                <a:spcPct val="100000"/>
              </a:lnSpc>
            </a:pPr>
            <a:r>
              <a:rPr lang="en-US" sz="1100" dirty="0">
                <a:solidFill>
                  <a:schemeClr val="bg1">
                    <a:lumMod val="85000"/>
                  </a:schemeClr>
                </a:solidFill>
                <a:ea typeface="Verdana" panose="020B0604030504040204" pitchFamily="34" charset="0"/>
              </a:rPr>
              <a:t>© 2013 Stream of Praise Music Ministries</a:t>
            </a:r>
          </a:p>
          <a:p>
            <a:pPr>
              <a:lnSpc>
                <a:spcPct val="100000"/>
              </a:lnSpc>
            </a:pPr>
            <a:r>
              <a:rPr lang="en-CA" sz="1100" dirty="0">
                <a:solidFill>
                  <a:schemeClr val="bg1">
                    <a:lumMod val="85000"/>
                  </a:schemeClr>
                </a:solidFill>
                <a:ea typeface="Verdana" panose="020B0604030504040204" pitchFamily="34" charset="0"/>
              </a:rPr>
              <a:t>CCLI License # 1052726</a:t>
            </a:r>
          </a:p>
        </p:txBody>
      </p:sp>
      <p:sp>
        <p:nvSpPr>
          <p:cNvPr id="4" name="Title 1">
            <a:extLst>
              <a:ext uri="{FF2B5EF4-FFF2-40B4-BE49-F238E27FC236}">
                <a16:creationId xmlns:a16="http://schemas.microsoft.com/office/drawing/2014/main" id="{A7216F1B-DC0B-868F-30D5-57BE63D705CE}"/>
              </a:ext>
            </a:extLst>
          </p:cNvPr>
          <p:cNvSpPr txBox="1">
            <a:spLocks/>
          </p:cNvSpPr>
          <p:nvPr/>
        </p:nvSpPr>
        <p:spPr>
          <a:xfrm>
            <a:off x="1524000" y="1122362"/>
            <a:ext cx="9144000" cy="2772305"/>
          </a:xfr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CA"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j-cs"/>
              </a:rPr>
              <a:t>回家</a:t>
            </a:r>
            <a:endParaRPr kumimoji="0" lang="en-CA" altLang="zh-CN"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egoe UI" panose="020B0502040204020203" pitchFamily="34" charset="0"/>
                <a:ea typeface="+mj-ea"/>
                <a:cs typeface="+mj-cs"/>
              </a:rPr>
              <a:t>Coming Home</a:t>
            </a:r>
            <a:endParaRPr kumimoji="0" lang="zh-CN" altLang="en-US"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egoe UI" panose="020B0502040204020203" pitchFamily="34" charset="0"/>
              <a:ea typeface="黑体" panose="02010609060101010101" pitchFamily="49" charset="-122"/>
              <a:cs typeface="+mj-cs"/>
              <a:sym typeface="Arial"/>
            </a:endParaRPr>
          </a:p>
        </p:txBody>
      </p:sp>
    </p:spTree>
    <p:extLst>
      <p:ext uri="{BB962C8B-B14F-4D97-AF65-F5344CB8AC3E}">
        <p14:creationId xmlns:p14="http://schemas.microsoft.com/office/powerpoint/2010/main" val="36029870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77B37-A249-9336-AAF3-E3699233EC7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62E6ADC-0A4F-660C-986D-520DD42F7794}"/>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1EB0E24C-4879-A36E-AC2D-5CC20E1395F9}"/>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亲爱耶稣</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我感谢祢来到这世界</a:t>
            </a:r>
            <a:endPar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qīn'ài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yē</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sū</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wǒ</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gǎn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xiè</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US" altLang="zh-CN"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í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lái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dào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zhè</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shì</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jiè</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My dear Jesus, I give You thanks for coming to this world.</a:t>
            </a:r>
            <a:endParaRPr lang="en-CA" altLang="zh-TW" sz="48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给我盼望</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给我一个永恒的家</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gěi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pàn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gěi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yīgè</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yǒng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héng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jiā</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You've given me an everlasting home to love.</a:t>
            </a:r>
          </a:p>
        </p:txBody>
      </p:sp>
    </p:spTree>
    <p:extLst>
      <p:ext uri="{BB962C8B-B14F-4D97-AF65-F5344CB8AC3E}">
        <p14:creationId xmlns:p14="http://schemas.microsoft.com/office/powerpoint/2010/main" val="39388608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0D3BE-0571-8CC3-D505-AEED6A48D2E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82FC7A1-D49E-139D-5E38-F04C7664F4CC}"/>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6B630FF7-0A86-7002-B9EF-469D29E23470}"/>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亲爱天父</a:t>
            </a:r>
            <a:r>
              <a:rPr lang="en-US" altLang="zh-CN"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轻声唤我回到祂面前</a:t>
            </a: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qīn'ài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tiān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fù</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qīng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shēng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huàn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wǒ</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dào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tā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miàn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qián</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My dear Father, You call me once again back to You.</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不再流浪</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我看到家的光</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liú</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jiā</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guāng</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I see Your light, I’m coming back home.</a:t>
            </a:r>
          </a:p>
        </p:txBody>
      </p:sp>
    </p:spTree>
    <p:extLst>
      <p:ext uri="{BB962C8B-B14F-4D97-AF65-F5344CB8AC3E}">
        <p14:creationId xmlns:p14="http://schemas.microsoft.com/office/powerpoint/2010/main" val="24696559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8B057-FE72-C35F-3F65-1E35FC14600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7D6AD4E-D67A-66E0-1726-4756343A6B11}"/>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B365B6A5-38E4-6D4C-DC00-D6D64D42B6DA}"/>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回家  回家 回到永恒爱的家</a:t>
            </a: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dào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yǒng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héng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de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Coming home, coming home, back to my eternal home.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喜乐充满我的心</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我不住赞美</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xǐ</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lè</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chōng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mǎn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xīn</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wǒ</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bù</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zhù</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zànměi</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My heart is filled with praise and joy, I can’t stop singing.</a:t>
            </a:r>
          </a:p>
        </p:txBody>
      </p:sp>
    </p:spTree>
    <p:extLst>
      <p:ext uri="{BB962C8B-B14F-4D97-AF65-F5344CB8AC3E}">
        <p14:creationId xmlns:p14="http://schemas.microsoft.com/office/powerpoint/2010/main" val="29817793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2B6F7-618C-F959-BB79-7A458E624C1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217C66D-397F-BC52-34F0-C87B65513406}"/>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5CED6F73-3E53-FAF4-0E12-5EBF29EC2BEE}"/>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回家  回家  回到永恒爱的家</a:t>
            </a: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dào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yǒng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héng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de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Coming home, coming home, back to my eternal home.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天父张开爱的双臂</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我一生属于祂</a:t>
            </a:r>
            <a:endPar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fù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zhāng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kāi'ài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shuāng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bì</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shēng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shǔ</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yú</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tā</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Lord, open wide Your arms of love, forever I am Yours.</a:t>
            </a:r>
          </a:p>
        </p:txBody>
      </p:sp>
    </p:spTree>
    <p:extLst>
      <p:ext uri="{BB962C8B-B14F-4D97-AF65-F5344CB8AC3E}">
        <p14:creationId xmlns:p14="http://schemas.microsoft.com/office/powerpoint/2010/main" val="25908460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07611-0310-2CF0-E2F1-4E18C290A38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463B003-7F49-3219-70F5-6163B56145F2}"/>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642AF7E3-A2DE-CD50-3589-90A481DD4D87}"/>
              </a:ext>
            </a:extLst>
          </p:cNvPr>
          <p:cNvSpPr>
            <a:spLocks noGrp="1"/>
          </p:cNvSpPr>
          <p:nvPr>
            <p:ph idx="1"/>
          </p:nvPr>
        </p:nvSpPr>
        <p:spPr>
          <a:xfrm>
            <a:off x="0" y="0"/>
            <a:ext cx="12192000" cy="6332541"/>
          </a:xfrm>
        </p:spPr>
        <p:txBody>
          <a:bodyPr anchor="ctr">
            <a:normAutofit/>
          </a:bodyPr>
          <a:lstStyle/>
          <a:p>
            <a:pPr marL="0" indent="0" algn="ctr">
              <a:lnSpc>
                <a:spcPct val="100000"/>
              </a:lnSpc>
              <a:buNone/>
            </a:pPr>
            <a:endParaRPr lang="en-CA" sz="3000" dirty="0">
              <a:solidFill>
                <a:schemeClr val="bg1">
                  <a:lumMod val="85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844443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54392-0352-88E9-B513-FAFA5236C8B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DA95DB8-834B-11F1-B120-F62CC56C3200}"/>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861D9410-9BA2-E707-D88C-3E2BE7F31EFA}"/>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亲爱耶稣</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我感谢祢来到这世界</a:t>
            </a:r>
            <a:endPar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qīn'ài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yē</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sū</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wǒ</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gǎn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xiè</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US" altLang="zh-CN"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í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lái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dào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zhè</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shì</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jiè</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My dear Jesus, I give You thanks for coming to this world.</a:t>
            </a:r>
            <a:endParaRPr lang="en-CA" altLang="zh-TW" sz="48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给我盼望</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给我一个永恒的家</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gěi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pàn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gěi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yīgè</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yǒng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héng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jiā</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You've given me an everlasting home to love.</a:t>
            </a:r>
          </a:p>
        </p:txBody>
      </p:sp>
    </p:spTree>
    <p:extLst>
      <p:ext uri="{BB962C8B-B14F-4D97-AF65-F5344CB8AC3E}">
        <p14:creationId xmlns:p14="http://schemas.microsoft.com/office/powerpoint/2010/main" val="37363287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D15F-1EDE-B0C5-6EEC-BEB4E2BE3C8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9213158-B3B8-654B-6B98-EFEFDCA73D3F}"/>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66E3B388-5725-4BD1-144E-DA15689E2EAF}"/>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亲爱天父</a:t>
            </a:r>
            <a:r>
              <a:rPr lang="en-US" altLang="zh-CN"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轻声唤我回到祂面前</a:t>
            </a: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qīn'ài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tiān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fù</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qīng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shēng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huàn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wǒ</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dào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tā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miàn</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qián</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My dear Father, You call me once again back to You.</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不再流浪</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我看到家的光</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liú</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làng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kàn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dào</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jiā</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guāng</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I see Your light, I’m coming back home.</a:t>
            </a:r>
          </a:p>
        </p:txBody>
      </p:sp>
    </p:spTree>
    <p:extLst>
      <p:ext uri="{BB962C8B-B14F-4D97-AF65-F5344CB8AC3E}">
        <p14:creationId xmlns:p14="http://schemas.microsoft.com/office/powerpoint/2010/main" val="35363135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97120-8197-461E-A541-07D2515F52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CB3F3E2-EED2-6B47-105D-778D13B939CA}"/>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87DA0511-E0A4-A350-AAE5-99A687DAF225}"/>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回家  回家 回到永恒爱的家</a:t>
            </a: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dào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yǒng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héng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de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Coming home, coming home, back to my eternal home.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喜乐充满我的心</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我不住赞美</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xǐ</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lè</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chōng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mǎn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xīn</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wǒ</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bù</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zhù</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zànměi</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My heart is filled with praise and joy, I can’t stop singing.</a:t>
            </a:r>
          </a:p>
        </p:txBody>
      </p:sp>
    </p:spTree>
    <p:extLst>
      <p:ext uri="{BB962C8B-B14F-4D97-AF65-F5344CB8AC3E}">
        <p14:creationId xmlns:p14="http://schemas.microsoft.com/office/powerpoint/2010/main" val="9322696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4A157-109D-B1D0-F4EC-67EDDA52B04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DA911ED-EB6D-E7B0-2391-87488DE1EF2A}"/>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54E6CAB1-8270-B763-9D55-6E8C211EAB39}"/>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回家  回家  回到永恒爱的家</a:t>
            </a: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dào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yǒng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héng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de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Coming home, coming home, back to my eternal home.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天父张开爱的双臂</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我一生属于祂</a:t>
            </a:r>
            <a:endPar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fù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zhāng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kāi'ài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shuāng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bì</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shēng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shǔ</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yú</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tā</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Lord, open wide Your arms of love, forever I am Yours.</a:t>
            </a:r>
          </a:p>
        </p:txBody>
      </p:sp>
    </p:spTree>
    <p:extLst>
      <p:ext uri="{BB962C8B-B14F-4D97-AF65-F5344CB8AC3E}">
        <p14:creationId xmlns:p14="http://schemas.microsoft.com/office/powerpoint/2010/main" val="3265624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D1141-FE15-93CE-EDF9-523DD7CAA2F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F13807E-2099-C58C-1E22-C78CB5530AC5}"/>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7DF2F1D8-F78C-33A4-C4F1-91ABD12A8FF8}"/>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回家  回家 回到永恒爱的家</a:t>
            </a: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dào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yǒng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héng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de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Coming home, coming home, back to my eternal home.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喜乐充满我的心</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我不住赞美</a:t>
            </a: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xǐ</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lè</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chōng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mǎn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xīn</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wǒ</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bù</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zhù</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zànměi</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My heart is filled with praise and joy, I can’t stop singing.</a:t>
            </a:r>
          </a:p>
        </p:txBody>
      </p:sp>
    </p:spTree>
    <p:extLst>
      <p:ext uri="{BB962C8B-B14F-4D97-AF65-F5344CB8AC3E}">
        <p14:creationId xmlns:p14="http://schemas.microsoft.com/office/powerpoint/2010/main" val="4097177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5D306-27BD-432B-4B27-502909E121F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DB09006-2DEC-8B4F-503B-7DB3EC46011F}"/>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0CD42428-F50E-8799-516E-54757ED9D66B}"/>
              </a:ext>
            </a:extLst>
          </p:cNvPr>
          <p:cNvSpPr>
            <a:spLocks noGrp="1"/>
          </p:cNvSpPr>
          <p:nvPr>
            <p:ph idx="1"/>
          </p:nvPr>
        </p:nvSpPr>
        <p:spPr>
          <a:xfrm>
            <a:off x="0" y="0"/>
            <a:ext cx="12192000" cy="6332541"/>
          </a:xfrm>
        </p:spPr>
        <p:txBody>
          <a:bodyPr anchor="ctr">
            <a:normAutofit/>
          </a:bodyPr>
          <a:lstStyle/>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回家  回家  回到永恒爱的家</a:t>
            </a:r>
          </a:p>
          <a:p>
            <a:pPr marL="0" indent="0" algn="ctr">
              <a:lnSpc>
                <a:spcPct val="100000"/>
              </a:lnSpc>
              <a:buNone/>
            </a:pP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huí</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dào</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yǒng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héng</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ài</a:t>
            </a:r>
            <a:r>
              <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de </a:t>
            </a:r>
            <a:r>
              <a:rPr lang="en-CA" altLang="zh-TW" sz="3000" b="0" dirty="0" err="1">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jiā</a:t>
            </a:r>
            <a:endParaRPr lang="en-CA" altLang="zh-TW" sz="3000" b="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sz="3000" b="1" i="0" u="none" strike="noStrike" kern="1200" cap="none" spc="0" normalizeH="0" baseline="0" noProof="0" dirty="0">
                <a:ln>
                  <a:noFill/>
                </a:ln>
                <a:solidFill>
                  <a:schemeClr val="bg1">
                    <a:lumMod val="85000"/>
                  </a:schemeClr>
                </a:solidFill>
                <a:effectLst>
                  <a:outerShdw blurRad="50800" dist="38100" dir="2700000" algn="tl" rotWithShape="0">
                    <a:prstClr val="black">
                      <a:alpha val="40000"/>
                    </a:prstClr>
                  </a:outerShdw>
                </a:effectLst>
                <a:uLnTx/>
                <a:uFillTx/>
                <a:latin typeface="Segoe UI" panose="020B0502040204020203" pitchFamily="34" charset="0"/>
                <a:ea typeface="+mn-ea"/>
                <a:cs typeface="+mn-cs"/>
              </a:rPr>
              <a:t>Coming home, coming home, back to my eternal home.</a:t>
            </a:r>
          </a:p>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天父张开爱的双臂</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我一生属于祂</a:t>
            </a:r>
            <a:endPar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fù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zhāng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kāi'ài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shuāng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bì</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shēng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shǔ</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yú</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tā</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Lord, open wide Your arms of love, forever I am Yours.</a:t>
            </a:r>
          </a:p>
        </p:txBody>
      </p:sp>
    </p:spTree>
    <p:extLst>
      <p:ext uri="{BB962C8B-B14F-4D97-AF65-F5344CB8AC3E}">
        <p14:creationId xmlns:p14="http://schemas.microsoft.com/office/powerpoint/2010/main" val="8910553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78DF1-C6E3-F785-8AC3-1351B674858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CF5CA68-EE4F-770D-091E-6E7424CE1CAB}"/>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a14:imgEffect>
                  </a14:imgLayer>
                </a14:imgProps>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AD999504-1620-22CA-4309-A24A080CE421}"/>
              </a:ext>
            </a:extLst>
          </p:cNvPr>
          <p:cNvSpPr>
            <a:spLocks noGrp="1"/>
          </p:cNvSpPr>
          <p:nvPr>
            <p:ph idx="1"/>
          </p:nvPr>
        </p:nvSpPr>
        <p:spPr>
          <a:xfrm>
            <a:off x="0" y="0"/>
            <a:ext cx="12192000" cy="6332541"/>
          </a:xfrm>
        </p:spPr>
        <p:txBody>
          <a:bodyPr anchor="ctr">
            <a:normAutofit/>
          </a:bodyPr>
          <a:lstStyle/>
          <a:p>
            <a:pPr marL="0" indent="0" algn="ctr">
              <a:lnSpc>
                <a:spcPct val="100000"/>
              </a:lnSpc>
              <a:buNone/>
            </a:pPr>
            <a:endParaRPr lang="en-CA"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天父张开爱的双臂</a:t>
            </a:r>
            <a:r>
              <a:rPr lang="en-US" altLang="zh-TW"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lang="zh-CN"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我一生属于祂</a:t>
            </a:r>
            <a:endParaRPr lang="zh-TW" altLang="en-US" sz="4800" dirty="0">
              <a:solidFill>
                <a:schemeClr val="bg1"/>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endParaRPr>
          </a:p>
          <a:p>
            <a:pPr marL="0" indent="0" algn="ctr">
              <a:lnSpc>
                <a:spcPct val="100000"/>
              </a:lnSpc>
              <a:buNone/>
            </a:pP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tiān</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fù</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zhāng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kāi'ài</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de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shuāng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bì</a:t>
            </a:r>
            <a:r>
              <a:rPr lang="en-CA" altLang="zh-TW" sz="3000" b="0" dirty="0">
                <a:solidFill>
                  <a:prstClr val="white"/>
                </a:solidFill>
                <a:effectLst>
                  <a:outerShdw blurRad="50800" dist="38100" dir="2700000" algn="tl" rotWithShape="0">
                    <a:prstClr val="black">
                      <a:alpha val="40000"/>
                    </a:prstClr>
                  </a:outerShdw>
                </a:effectLst>
                <a:latin typeface="Microsoft YaHei UI" panose="020B0503020204020204" pitchFamily="34" charset="-122"/>
                <a:ea typeface="Microsoft YaHei UI" panose="020B0503020204020204" pitchFamily="34" charset="-122"/>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wǒ</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yī</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shēng</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shǔ</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yú</a:t>
            </a:r>
            <a:r>
              <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 </a:t>
            </a:r>
            <a:r>
              <a:rPr kumimoji="0" lang="en-CA" altLang="zh-TW" sz="3000" b="0" i="0" u="none" strike="noStrike" kern="1200" cap="none" spc="0" normalizeH="0" baseline="0" noProof="0" dirty="0" err="1">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rPr>
              <a:t>tā</a:t>
            </a:r>
            <a:endParaRPr kumimoji="0" lang="en-CA" altLang="zh-TW" sz="30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n-cs"/>
            </a:endParaRPr>
          </a:p>
          <a:p>
            <a:pPr marL="0" indent="0" algn="ctr">
              <a:lnSpc>
                <a:spcPct val="100000"/>
              </a:lnSpc>
              <a:buNone/>
            </a:pPr>
            <a:r>
              <a:rPr lang="en-CA" sz="3000" dirty="0">
                <a:solidFill>
                  <a:schemeClr val="bg1">
                    <a:lumMod val="85000"/>
                  </a:schemeClr>
                </a:solidFill>
                <a:effectLst>
                  <a:outerShdw blurRad="50800" dist="38100" dir="2700000" algn="tl" rotWithShape="0">
                    <a:prstClr val="black">
                      <a:alpha val="40000"/>
                    </a:prstClr>
                  </a:outerShdw>
                </a:effectLst>
              </a:rPr>
              <a:t>Lord, open wide Your arms of love, forever I am Yours.</a:t>
            </a:r>
          </a:p>
        </p:txBody>
      </p:sp>
    </p:spTree>
    <p:extLst>
      <p:ext uri="{BB962C8B-B14F-4D97-AF65-F5344CB8AC3E}">
        <p14:creationId xmlns:p14="http://schemas.microsoft.com/office/powerpoint/2010/main" val="20334790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16138-6448-9A57-7047-6E8481606D3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3FEEAE4-9DBD-BA8B-14D0-37B7C91E54F1}"/>
              </a:ext>
            </a:extLst>
          </p:cNvPr>
          <p:cNvPicPr>
            <a:picLocks noChangeAspect="1"/>
          </p:cNvPicPr>
          <p:nvPr/>
        </p:nvPicPr>
        <p:blipFill>
          <a:blip r:embed="rId2"/>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E589A6F4-3E35-8E87-1F2F-B9FB881920FF}"/>
              </a:ext>
            </a:extLst>
          </p:cNvPr>
          <p:cNvSpPr>
            <a:spLocks noGrp="1"/>
          </p:cNvSpPr>
          <p:nvPr>
            <p:ph type="subTitle" idx="1"/>
          </p:nvPr>
        </p:nvSpPr>
        <p:spPr>
          <a:xfrm>
            <a:off x="1524000" y="4257676"/>
            <a:ext cx="9144000" cy="1477960"/>
          </a:xfrm>
        </p:spPr>
        <p:txBody>
          <a:bodyPr anchor="ctr">
            <a:normAutofit/>
          </a:bodyPr>
          <a:lstStyle/>
          <a:p>
            <a:pPr>
              <a:lnSpc>
                <a:spcPct val="100000"/>
              </a:lnSpc>
            </a:pPr>
            <a:r>
              <a:rPr lang="en-US" sz="1100" dirty="0">
                <a:solidFill>
                  <a:schemeClr val="bg1">
                    <a:lumMod val="85000"/>
                  </a:schemeClr>
                </a:solidFill>
                <a:ea typeface="Verdana" panose="020B0604030504040204" pitchFamily="34" charset="0"/>
              </a:rPr>
              <a:t>Sandy C. Yu</a:t>
            </a:r>
          </a:p>
          <a:p>
            <a:pPr>
              <a:lnSpc>
                <a:spcPct val="100000"/>
              </a:lnSpc>
            </a:pPr>
            <a:r>
              <a:rPr lang="en-US" sz="1100" dirty="0">
                <a:solidFill>
                  <a:schemeClr val="bg1">
                    <a:lumMod val="85000"/>
                  </a:schemeClr>
                </a:solidFill>
                <a:ea typeface="Verdana" panose="020B0604030504040204" pitchFamily="34" charset="0"/>
              </a:rPr>
              <a:t>© 2013 Stream of Praise Music Ministries</a:t>
            </a:r>
          </a:p>
          <a:p>
            <a:pPr>
              <a:lnSpc>
                <a:spcPct val="100000"/>
              </a:lnSpc>
            </a:pPr>
            <a:r>
              <a:rPr lang="en-CA" sz="1100" dirty="0">
                <a:solidFill>
                  <a:schemeClr val="bg1">
                    <a:lumMod val="85000"/>
                  </a:schemeClr>
                </a:solidFill>
                <a:ea typeface="Verdana" panose="020B0604030504040204" pitchFamily="34" charset="0"/>
              </a:rPr>
              <a:t>CCLI License # 1052726</a:t>
            </a:r>
          </a:p>
        </p:txBody>
      </p:sp>
      <p:sp>
        <p:nvSpPr>
          <p:cNvPr id="4" name="Title 1">
            <a:extLst>
              <a:ext uri="{FF2B5EF4-FFF2-40B4-BE49-F238E27FC236}">
                <a16:creationId xmlns:a16="http://schemas.microsoft.com/office/drawing/2014/main" id="{72056EEA-3406-7706-2660-42F1564D040E}"/>
              </a:ext>
            </a:extLst>
          </p:cNvPr>
          <p:cNvSpPr txBox="1">
            <a:spLocks/>
          </p:cNvSpPr>
          <p:nvPr/>
        </p:nvSpPr>
        <p:spPr>
          <a:xfrm>
            <a:off x="1524000" y="1122362"/>
            <a:ext cx="9144000" cy="2772305"/>
          </a:xfr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CA"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j-cs"/>
              </a:rPr>
              <a:t>回家</a:t>
            </a:r>
            <a:endParaRPr kumimoji="0" lang="en-CA" altLang="zh-CN"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Microsoft YaHei UI" panose="020B0503020204020204" pitchFamily="34" charset="-122"/>
              <a:ea typeface="Microsoft YaHei UI" panose="020B0503020204020204"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egoe UI" panose="020B0502040204020203" pitchFamily="34" charset="0"/>
                <a:ea typeface="+mj-ea"/>
                <a:cs typeface="+mj-cs"/>
              </a:rPr>
              <a:t>Coming Home</a:t>
            </a:r>
            <a:endParaRPr kumimoji="0" lang="zh-CN" altLang="en-US" sz="72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Segoe UI" panose="020B0502040204020203" pitchFamily="34" charset="0"/>
              <a:ea typeface="黑体" panose="02010609060101010101" pitchFamily="49" charset="-122"/>
              <a:cs typeface="+mj-cs"/>
              <a:sym typeface="Arial"/>
            </a:endParaRPr>
          </a:p>
        </p:txBody>
      </p:sp>
    </p:spTree>
    <p:extLst>
      <p:ext uri="{BB962C8B-B14F-4D97-AF65-F5344CB8AC3E}">
        <p14:creationId xmlns:p14="http://schemas.microsoft.com/office/powerpoint/2010/main" val="33914299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265">
          <a:extLst>
            <a:ext uri="{FF2B5EF4-FFF2-40B4-BE49-F238E27FC236}">
              <a16:creationId xmlns:a16="http://schemas.microsoft.com/office/drawing/2014/main" id="{BA985211-8A62-5150-F8C5-18FA6716199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AB3745F-B8C8-43E3-2C17-71288949226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858000"/>
          </a:xfrm>
          <a:prstGeom prst="rect">
            <a:avLst/>
          </a:prstGeom>
        </p:spPr>
      </p:pic>
      <p:sp>
        <p:nvSpPr>
          <p:cNvPr id="1267" name="Google Shape;1267;p43">
            <a:extLst>
              <a:ext uri="{FF2B5EF4-FFF2-40B4-BE49-F238E27FC236}">
                <a16:creationId xmlns:a16="http://schemas.microsoft.com/office/drawing/2014/main" id="{17EF8F32-C834-1D9E-1B26-D7D6F5E2F740}"/>
              </a:ext>
            </a:extLst>
          </p:cNvPr>
          <p:cNvSpPr txBox="1"/>
          <p:nvPr/>
        </p:nvSpPr>
        <p:spPr>
          <a:xfrm>
            <a:off x="2194113" y="1616602"/>
            <a:ext cx="7803774" cy="362479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DF6D4"/>
              </a:buClr>
              <a:buSzPts val="11500"/>
              <a:buFont typeface="Arial"/>
              <a:buNone/>
              <a:tabLst/>
              <a:defRPr/>
            </a:pPr>
            <a:r>
              <a:rPr kumimoji="0" lang="zh-TW" altLang="en-US" sz="8000" b="1" u="none" strike="noStrike" kern="0" cap="none" spc="600" normalizeH="0" baseline="0" noProof="0">
                <a:ln>
                  <a:noFill/>
                </a:ln>
                <a:solidFill>
                  <a:schemeClr val="bg1"/>
                </a:solidFill>
                <a:uLnTx/>
                <a:uFillTx/>
                <a:latin typeface="Microsoft YaHei UI" panose="020B0503020204020204" pitchFamily="34" charset="-122"/>
                <a:ea typeface="Microsoft YaHei UI" panose="020B0503020204020204" pitchFamily="34" charset="-122"/>
                <a:cs typeface="SimHei"/>
                <a:sym typeface="SimHei"/>
              </a:rPr>
              <a:t>北約歡迎您</a:t>
            </a:r>
            <a:endParaRPr kumimoji="0" lang="en-CA" altLang="zh-TW" sz="8000" b="1" u="none" strike="noStrike" kern="0" cap="none" spc="600" normalizeH="0" baseline="0" noProof="0">
              <a:ln>
                <a:noFill/>
              </a:ln>
              <a:solidFill>
                <a:schemeClr val="bg1"/>
              </a:solidFill>
              <a:uLnTx/>
              <a:uFillTx/>
              <a:latin typeface="Microsoft YaHei UI" panose="020B0503020204020204" pitchFamily="34" charset="-122"/>
              <a:ea typeface="Microsoft YaHei UI" panose="020B0503020204020204" pitchFamily="34" charset="-122"/>
              <a:cs typeface="SimHei"/>
              <a:sym typeface="SimHei"/>
            </a:endParaRPr>
          </a:p>
          <a:p>
            <a:pPr algn="ctr">
              <a:buClr>
                <a:srgbClr val="FDF6D4"/>
              </a:buClr>
              <a:buSzPts val="11500"/>
              <a:defRPr/>
            </a:pPr>
            <a:r>
              <a:rPr lang="en-CA" altLang="zh-TW" sz="8000" b="1" kern="0">
                <a:solidFill>
                  <a:schemeClr val="bg1"/>
                </a:solidFill>
                <a:latin typeface="Segoe UI" panose="020B0502040204020203" pitchFamily="34" charset="0"/>
                <a:ea typeface="Microsoft YaHei UI" panose="020B0503020204020204" pitchFamily="34" charset="-122"/>
                <a:cs typeface="SimHei"/>
                <a:sym typeface="SimHei"/>
              </a:rPr>
              <a:t>Welcome</a:t>
            </a:r>
          </a:p>
        </p:txBody>
      </p:sp>
    </p:spTree>
    <p:extLst>
      <p:ext uri="{BB962C8B-B14F-4D97-AF65-F5344CB8AC3E}">
        <p14:creationId xmlns:p14="http://schemas.microsoft.com/office/powerpoint/2010/main" val="190055320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265">
          <a:extLst>
            <a:ext uri="{FF2B5EF4-FFF2-40B4-BE49-F238E27FC236}">
              <a16:creationId xmlns:a16="http://schemas.microsoft.com/office/drawing/2014/main" id="{EE8C022B-E6D9-9BCC-7304-CF7D94A832E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50518F-40B9-FB88-FDB9-DE9329A53F6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858000"/>
          </a:xfrm>
          <a:prstGeom prst="rect">
            <a:avLst/>
          </a:prstGeom>
        </p:spPr>
      </p:pic>
      <p:sp>
        <p:nvSpPr>
          <p:cNvPr id="1267" name="Google Shape;1267;p43">
            <a:extLst>
              <a:ext uri="{FF2B5EF4-FFF2-40B4-BE49-F238E27FC236}">
                <a16:creationId xmlns:a16="http://schemas.microsoft.com/office/drawing/2014/main" id="{78F3C4F5-6F46-28C6-9CFD-B9B1B64514FD}"/>
              </a:ext>
            </a:extLst>
          </p:cNvPr>
          <p:cNvSpPr txBox="1"/>
          <p:nvPr/>
        </p:nvSpPr>
        <p:spPr>
          <a:xfrm>
            <a:off x="1885561" y="1616602"/>
            <a:ext cx="8420878" cy="362479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DF6D4"/>
              </a:buClr>
              <a:buSzPts val="11500"/>
              <a:buFont typeface="Arial"/>
              <a:buNone/>
              <a:tabLst/>
              <a:defRPr/>
            </a:pPr>
            <a:r>
              <a:rPr kumimoji="0" lang="zh-TW" altLang="en-US" sz="8000" b="1" u="none" strike="noStrike" kern="0" cap="none" spc="600" normalizeH="0" baseline="0" noProof="0">
                <a:ln>
                  <a:noFill/>
                </a:ln>
                <a:solidFill>
                  <a:schemeClr val="bg1"/>
                </a:solidFill>
                <a:uLnTx/>
                <a:uFillTx/>
                <a:latin typeface="Microsoft YaHei UI" panose="020B0503020204020204" pitchFamily="34" charset="-122"/>
                <a:ea typeface="Microsoft YaHei UI" panose="020B0503020204020204" pitchFamily="34" charset="-122"/>
                <a:cs typeface="SimHei"/>
                <a:sym typeface="SimHei"/>
              </a:rPr>
              <a:t>關心教會</a:t>
            </a:r>
          </a:p>
          <a:p>
            <a:pPr algn="ctr">
              <a:buClr>
                <a:srgbClr val="FDF6D4"/>
              </a:buClr>
              <a:buSzPts val="11500"/>
              <a:defRPr/>
            </a:pPr>
            <a:r>
              <a:rPr lang="en-CA" altLang="zh-TW" sz="8000" b="1" kern="0">
                <a:solidFill>
                  <a:schemeClr val="bg1"/>
                </a:solidFill>
                <a:latin typeface="Segoe UI" panose="020B0502040204020203" pitchFamily="34" charset="0"/>
                <a:ea typeface="Microsoft YaHei UI" panose="020B0503020204020204" pitchFamily="34" charset="-122"/>
                <a:cs typeface="SimHei"/>
                <a:sym typeface="SimHei"/>
              </a:rPr>
              <a:t>Announcements</a:t>
            </a:r>
          </a:p>
        </p:txBody>
      </p:sp>
    </p:spTree>
    <p:extLst>
      <p:ext uri="{BB962C8B-B14F-4D97-AF65-F5344CB8AC3E}">
        <p14:creationId xmlns:p14="http://schemas.microsoft.com/office/powerpoint/2010/main" val="13475006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97499891-3C0C-B69F-5159-F07F1EE3472C}"/>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01F12F86-1C9A-2FC7-7C64-1020320A7189}"/>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93CA13FD-A12F-3BF4-84C5-D9989C248B9D}"/>
              </a:ext>
            </a:extLst>
          </p:cNvPr>
          <p:cNvSpPr txBox="1"/>
          <p:nvPr/>
        </p:nvSpPr>
        <p:spPr>
          <a:xfrm>
            <a:off x="200416" y="326839"/>
            <a:ext cx="10955867" cy="701690"/>
          </a:xfrm>
          <a:prstGeom prst="rect">
            <a:avLst/>
          </a:prstGeom>
          <a:noFill/>
          <a:ln>
            <a:noFill/>
          </a:ln>
        </p:spPr>
        <p:txBody>
          <a:bodyPr spcFirstLastPara="1" wrap="square" lIns="91425" tIns="45700" rIns="91425" bIns="45700" anchor="t" anchorCtr="0">
            <a:spAutoFit/>
          </a:bodyPr>
          <a:lstStyle/>
          <a:p>
            <a:pPr>
              <a:lnSpc>
                <a:spcPct val="90000"/>
              </a:lnSpc>
              <a:buClr>
                <a:srgbClr val="000000"/>
              </a:buClr>
              <a:buSzPts val="6000"/>
            </a:pPr>
            <a:r>
              <a:rPr lang="zh-CN" altLang="en-US" sz="4400" kern="0">
                <a:solidFill>
                  <a:srgbClr val="1F497D">
                    <a:lumMod val="75000"/>
                  </a:srgbClr>
                </a:solidFill>
                <a:latin typeface="Segoe UI" panose="020B0502040204020203" pitchFamily="34" charset="0"/>
                <a:ea typeface="Microsoft YaHei UI" panose="020B0503020204020204" pitchFamily="34" charset="-122"/>
                <a:cs typeface="Times New Roman" panose="02020603050405020304" pitchFamily="18" charset="0"/>
                <a:sym typeface="SimHei"/>
              </a:rPr>
              <a:t>聯合禱告聚會</a:t>
            </a:r>
            <a:r>
              <a:rPr lang="en-US" altLang="zh-CN" sz="4400" kern="0">
                <a:solidFill>
                  <a:srgbClr val="1F497D">
                    <a:lumMod val="75000"/>
                  </a:srgbClr>
                </a:solidFill>
                <a:latin typeface="Segoe UI" panose="020B0502040204020203" pitchFamily="34" charset="0"/>
                <a:ea typeface="Microsoft YaHei UI" panose="020B0503020204020204" pitchFamily="34" charset="-122"/>
                <a:cs typeface="Times New Roman" panose="02020603050405020304" pitchFamily="18" charset="0"/>
                <a:sym typeface="SimHei"/>
              </a:rPr>
              <a:t> Joint Prayer Meeting</a:t>
            </a:r>
            <a:endParaRPr kumimoji="0" sz="4800" b="1" u="none" strike="noStrike" kern="0" cap="none" spc="0" normalizeH="0" baseline="0" noProof="0">
              <a:ln>
                <a:noFill/>
              </a:ln>
              <a:solidFill>
                <a:srgbClr val="FF0000"/>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483AF538-9DDD-E099-AA63-4F30A59DC19D}"/>
              </a:ext>
            </a:extLst>
          </p:cNvPr>
          <p:cNvSpPr txBox="1"/>
          <p:nvPr/>
        </p:nvSpPr>
        <p:spPr>
          <a:xfrm>
            <a:off x="200416" y="1628342"/>
            <a:ext cx="11699310" cy="4585830"/>
          </a:xfrm>
          <a:prstGeom prst="rect">
            <a:avLst/>
          </a:prstGeom>
          <a:noFill/>
          <a:ln>
            <a:noFill/>
          </a:ln>
        </p:spPr>
        <p:txBody>
          <a:bodyPr spcFirstLastPara="1" wrap="square" lIns="91425" tIns="45700" rIns="91425" bIns="45700" anchor="ctr" anchorCtr="0">
            <a:spAutoFit/>
          </a:bodyPr>
          <a:lstStyle/>
          <a:p>
            <a:pPr marL="685800" indent="-685800">
              <a:buFont typeface="Arial" panose="020B0604020202020204" pitchFamily="34" charset="0"/>
              <a:buChar char="•"/>
            </a:pPr>
            <a:r>
              <a:rPr lang="en-US" altLang="zh-CN" sz="4000">
                <a:solidFill>
                  <a:srgbClr val="1F497D">
                    <a:lumMod val="50000"/>
                  </a:srgbClr>
                </a:solidFill>
                <a:latin typeface="Microsoft YaHei UI" panose="020B0503020204020204" pitchFamily="34" charset="-122"/>
                <a:ea typeface="Microsoft YaHei UI" panose="020B0503020204020204" pitchFamily="34" charset="-122"/>
              </a:rPr>
              <a:t>7</a:t>
            </a:r>
            <a:r>
              <a:rPr lang="zh-CN" altLang="en-US" sz="4000">
                <a:solidFill>
                  <a:srgbClr val="1F497D">
                    <a:lumMod val="50000"/>
                  </a:srgbClr>
                </a:solidFill>
                <a:latin typeface="Microsoft YaHei UI" panose="020B0503020204020204" pitchFamily="34" charset="-122"/>
                <a:ea typeface="Microsoft YaHei UI" panose="020B0503020204020204" pitchFamily="34" charset="-122"/>
              </a:rPr>
              <a:t>月</a:t>
            </a:r>
            <a:r>
              <a:rPr lang="en-US" altLang="zh-CN" sz="4000">
                <a:solidFill>
                  <a:srgbClr val="1F497D">
                    <a:lumMod val="50000"/>
                  </a:srgbClr>
                </a:solidFill>
                <a:latin typeface="Microsoft YaHei UI" panose="020B0503020204020204" pitchFamily="34" charset="-122"/>
                <a:ea typeface="Microsoft YaHei UI" panose="020B0503020204020204" pitchFamily="34" charset="-122"/>
              </a:rPr>
              <a:t>18</a:t>
            </a:r>
            <a:r>
              <a:rPr lang="zh-CN" altLang="en-US" sz="4000">
                <a:solidFill>
                  <a:srgbClr val="1F497D">
                    <a:lumMod val="50000"/>
                  </a:srgbClr>
                </a:solidFill>
                <a:latin typeface="Microsoft YaHei UI" panose="020B0503020204020204" pitchFamily="34" charset="-122"/>
                <a:ea typeface="Microsoft YaHei UI" panose="020B0503020204020204" pitchFamily="34" charset="-122"/>
              </a:rPr>
              <a:t>日週六 晚上</a:t>
            </a:r>
            <a:r>
              <a:rPr lang="en-US" altLang="zh-CN" sz="4000">
                <a:solidFill>
                  <a:srgbClr val="1F497D">
                    <a:lumMod val="50000"/>
                  </a:srgbClr>
                </a:solidFill>
                <a:latin typeface="Microsoft YaHei UI" panose="020B0503020204020204" pitchFamily="34" charset="-122"/>
                <a:ea typeface="Microsoft YaHei UI" panose="020B0503020204020204" pitchFamily="34" charset="-122"/>
              </a:rPr>
              <a:t>7:00-8:30</a:t>
            </a:r>
          </a:p>
          <a:p>
            <a:pPr marL="685800" indent="-685800">
              <a:buFont typeface="Arial" panose="020B0604020202020204" pitchFamily="34" charset="0"/>
              <a:buChar char="•"/>
            </a:pPr>
            <a:r>
              <a:rPr lang="zh-CN" altLang="en-US" sz="4000">
                <a:solidFill>
                  <a:srgbClr val="1F497D">
                    <a:lumMod val="50000"/>
                  </a:srgbClr>
                </a:solidFill>
                <a:latin typeface="Microsoft YaHei UI" panose="020B0503020204020204" pitchFamily="34" charset="-122"/>
                <a:ea typeface="Microsoft YaHei UI" panose="020B0503020204020204" pitchFamily="34" charset="-122"/>
              </a:rPr>
              <a:t>週三晚上的例行禱告會將暫停。</a:t>
            </a:r>
          </a:p>
          <a:p>
            <a:pPr marL="685800" indent="-685800">
              <a:buFont typeface="Arial" panose="020B0604020202020204" pitchFamily="34" charset="0"/>
              <a:buChar char="•"/>
            </a:pPr>
            <a:r>
              <a:rPr lang="zh-CN" altLang="en-US" sz="4000">
                <a:solidFill>
                  <a:srgbClr val="1F497D">
                    <a:lumMod val="50000"/>
                  </a:srgbClr>
                </a:solidFill>
                <a:latin typeface="Microsoft YaHei UI" panose="020B0503020204020204" pitchFamily="34" charset="-122"/>
                <a:ea typeface="Microsoft YaHei UI" panose="020B0503020204020204" pitchFamily="34" charset="-122"/>
              </a:rPr>
              <a:t>請弟兄姊妹預留時間參加。</a:t>
            </a:r>
          </a:p>
          <a:p>
            <a:endParaRPr lang="en-US" sz="2800">
              <a:solidFill>
                <a:srgbClr val="1F497D">
                  <a:lumMod val="50000"/>
                </a:srgbClr>
              </a:solidFill>
              <a:latin typeface="Microsoft YaHei UI" panose="020B0503020204020204" pitchFamily="34" charset="-122"/>
              <a:ea typeface="Microsoft YaHei UI" panose="020B0503020204020204" pitchFamily="34" charset="-122"/>
            </a:endParaRPr>
          </a:p>
          <a:p>
            <a:pPr marL="571500" indent="-571500">
              <a:buFont typeface="Arial" panose="020B0604020202020204" pitchFamily="34" charset="0"/>
              <a:buChar char="•"/>
            </a:pPr>
            <a:r>
              <a:rPr lang="en-US" sz="3600" b="1">
                <a:solidFill>
                  <a:schemeClr val="bg2">
                    <a:lumMod val="50000"/>
                  </a:schemeClr>
                </a:solidFill>
                <a:latin typeface="Segoe UI" panose="020B0502040204020203" pitchFamily="34" charset="0"/>
              </a:rPr>
              <a:t>Saturday, July 18, 7:00-8:30 PM</a:t>
            </a:r>
          </a:p>
          <a:p>
            <a:pPr marL="571500" indent="-571500">
              <a:buFont typeface="Arial" panose="020B0604020202020204" pitchFamily="34" charset="0"/>
              <a:buChar char="•"/>
            </a:pPr>
            <a:r>
              <a:rPr lang="en-US" sz="3600" b="1">
                <a:solidFill>
                  <a:schemeClr val="bg2">
                    <a:lumMod val="50000"/>
                  </a:schemeClr>
                </a:solidFill>
                <a:latin typeface="Segoe UI" panose="020B0502040204020203" pitchFamily="34" charset="0"/>
              </a:rPr>
              <a:t>Wednesday’s Prayer Night is canceled.</a:t>
            </a:r>
          </a:p>
          <a:p>
            <a:pPr marL="571500" indent="-571500">
              <a:buFont typeface="Arial" panose="020B0604020202020204" pitchFamily="34" charset="0"/>
              <a:buChar char="•"/>
            </a:pPr>
            <a:r>
              <a:rPr lang="en-US" sz="3600" b="1">
                <a:solidFill>
                  <a:schemeClr val="bg2">
                    <a:lumMod val="50000"/>
                  </a:schemeClr>
                </a:solidFill>
                <a:latin typeface="Segoe UI" panose="020B0502040204020203" pitchFamily="34" charset="0"/>
              </a:rPr>
              <a:t>We encourage everyone to set aside this time to unite in prayer.</a:t>
            </a:r>
          </a:p>
        </p:txBody>
      </p:sp>
    </p:spTree>
    <p:extLst>
      <p:ext uri="{BB962C8B-B14F-4D97-AF65-F5344CB8AC3E}">
        <p14:creationId xmlns:p14="http://schemas.microsoft.com/office/powerpoint/2010/main" val="42225309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AA059804-6774-23BD-F615-17681E2E9321}"/>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D3170633-70D4-E21D-1D97-80EEA05FAAAA}"/>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746C2E60-7A7C-ABB8-A91A-5B83F2E095E9}"/>
              </a:ext>
            </a:extLst>
          </p:cNvPr>
          <p:cNvSpPr txBox="1"/>
          <p:nvPr/>
        </p:nvSpPr>
        <p:spPr>
          <a:xfrm>
            <a:off x="200416" y="326839"/>
            <a:ext cx="10955867" cy="701690"/>
          </a:xfrm>
          <a:prstGeom prst="rect">
            <a:avLst/>
          </a:prstGeom>
          <a:noFill/>
          <a:ln>
            <a:noFill/>
          </a:ln>
        </p:spPr>
        <p:txBody>
          <a:bodyPr spcFirstLastPara="1" wrap="square" lIns="91425" tIns="45700" rIns="91425" bIns="45700" anchor="t" anchorCtr="0">
            <a:spAutoFit/>
          </a:bodyPr>
          <a:lstStyle/>
          <a:p>
            <a:pPr>
              <a:lnSpc>
                <a:spcPct val="90000"/>
              </a:lnSpc>
              <a:buClr>
                <a:srgbClr val="000000"/>
              </a:buClr>
              <a:buSzPts val="6000"/>
            </a:pPr>
            <a:r>
              <a:rPr lang="zh-CN" altLang="en-US" sz="4400" kern="0">
                <a:solidFill>
                  <a:srgbClr val="1F497D">
                    <a:lumMod val="75000"/>
                  </a:srgbClr>
                </a:solidFill>
                <a:latin typeface="Segoe UI" panose="020B0502040204020203" pitchFamily="34" charset="0"/>
                <a:ea typeface="Microsoft YaHei UI" panose="020B0503020204020204" pitchFamily="34" charset="-122"/>
                <a:cs typeface="Times New Roman" panose="02020603050405020304" pitchFamily="18" charset="0"/>
                <a:sym typeface="SimHei"/>
              </a:rPr>
              <a:t>會友大會</a:t>
            </a:r>
            <a:r>
              <a:rPr lang="en-US" altLang="zh-CN" sz="4400" kern="0">
                <a:solidFill>
                  <a:srgbClr val="1F497D">
                    <a:lumMod val="75000"/>
                  </a:srgbClr>
                </a:solidFill>
                <a:latin typeface="Segoe UI" panose="020B0502040204020203" pitchFamily="34" charset="0"/>
                <a:ea typeface="Microsoft YaHei UI" panose="020B0503020204020204" pitchFamily="34" charset="-122"/>
                <a:cs typeface="Times New Roman" panose="02020603050405020304" pitchFamily="18" charset="0"/>
                <a:sym typeface="SimHei"/>
              </a:rPr>
              <a:t> Member’s Meeting</a:t>
            </a:r>
            <a:endParaRPr kumimoji="0" sz="4800" b="1" u="none" strike="noStrike" kern="0" cap="none" spc="0" normalizeH="0" baseline="0" noProof="0">
              <a:ln>
                <a:noFill/>
              </a:ln>
              <a:solidFill>
                <a:srgbClr val="FF0000"/>
              </a:solidFill>
              <a:effectLst/>
              <a:uLnTx/>
              <a:uFillTx/>
              <a:latin typeface="Segoe UI" panose="020B0502040204020203" pitchFamily="34" charset="0"/>
              <a:cs typeface="Times New Roman" panose="02020603050405020304" pitchFamily="18" charset="0"/>
              <a:sym typeface="Arial"/>
            </a:endParaRPr>
          </a:p>
        </p:txBody>
      </p:sp>
      <p:sp>
        <p:nvSpPr>
          <p:cNvPr id="755" name="Google Shape;755;p5">
            <a:extLst>
              <a:ext uri="{FF2B5EF4-FFF2-40B4-BE49-F238E27FC236}">
                <a16:creationId xmlns:a16="http://schemas.microsoft.com/office/drawing/2014/main" id="{B538C555-0489-7E9E-2D9C-B3092452CEF8}"/>
              </a:ext>
            </a:extLst>
          </p:cNvPr>
          <p:cNvSpPr txBox="1"/>
          <p:nvPr/>
        </p:nvSpPr>
        <p:spPr>
          <a:xfrm>
            <a:off x="200416" y="1043566"/>
            <a:ext cx="11699310" cy="5755381"/>
          </a:xfrm>
          <a:prstGeom prst="rect">
            <a:avLst/>
          </a:prstGeom>
          <a:noFill/>
          <a:ln>
            <a:noFill/>
          </a:ln>
        </p:spPr>
        <p:txBody>
          <a:bodyPr spcFirstLastPara="1" wrap="square" lIns="91425" tIns="45700" rIns="91425" bIns="45700" anchor="ctr" anchorCtr="0">
            <a:spAutoFit/>
          </a:bodyPr>
          <a:lstStyle/>
          <a:p>
            <a:pPr marL="685800" indent="-685800">
              <a:buFont typeface="Arial" panose="020B0604020202020204" pitchFamily="34" charset="0"/>
              <a:buChar char="•"/>
            </a:pPr>
            <a:r>
              <a:rPr lang="en-US" altLang="zh-CN" sz="4000">
                <a:solidFill>
                  <a:srgbClr val="1F497D">
                    <a:lumMod val="50000"/>
                  </a:srgbClr>
                </a:solidFill>
                <a:latin typeface="Microsoft YaHei UI" panose="020B0503020204020204" pitchFamily="34" charset="-122"/>
                <a:ea typeface="Microsoft YaHei UI" panose="020B0503020204020204" pitchFamily="34" charset="-122"/>
              </a:rPr>
              <a:t>7</a:t>
            </a:r>
            <a:r>
              <a:rPr lang="zh-CN" altLang="en-US" sz="4000">
                <a:solidFill>
                  <a:srgbClr val="1F497D">
                    <a:lumMod val="50000"/>
                  </a:srgbClr>
                </a:solidFill>
                <a:latin typeface="Microsoft YaHei UI" panose="020B0503020204020204" pitchFamily="34" charset="-122"/>
                <a:ea typeface="Microsoft YaHei UI" panose="020B0503020204020204" pitchFamily="34" charset="-122"/>
              </a:rPr>
              <a:t>月</a:t>
            </a:r>
            <a:r>
              <a:rPr lang="en-US" altLang="zh-CN" sz="4000">
                <a:solidFill>
                  <a:srgbClr val="1F497D">
                    <a:lumMod val="50000"/>
                  </a:srgbClr>
                </a:solidFill>
                <a:latin typeface="Microsoft YaHei UI" panose="020B0503020204020204" pitchFamily="34" charset="-122"/>
                <a:ea typeface="Microsoft YaHei UI" panose="020B0503020204020204" pitchFamily="34" charset="-122"/>
              </a:rPr>
              <a:t>28</a:t>
            </a:r>
            <a:r>
              <a:rPr lang="zh-CN" altLang="en-US" sz="4000">
                <a:solidFill>
                  <a:srgbClr val="1F497D">
                    <a:lumMod val="50000"/>
                  </a:srgbClr>
                </a:solidFill>
                <a:latin typeface="Microsoft YaHei UI" panose="020B0503020204020204" pitchFamily="34" charset="-122"/>
                <a:ea typeface="Microsoft YaHei UI" panose="020B0503020204020204" pitchFamily="34" charset="-122"/>
              </a:rPr>
              <a:t>日中文堂崇拜後</a:t>
            </a:r>
            <a:endParaRPr lang="en-CA" altLang="zh-CN" sz="4000">
              <a:solidFill>
                <a:srgbClr val="1F497D">
                  <a:lumMod val="50000"/>
                </a:srgbClr>
              </a:solidFill>
              <a:latin typeface="Microsoft YaHei UI" panose="020B0503020204020204" pitchFamily="34" charset="-122"/>
              <a:ea typeface="Microsoft YaHei UI" panose="020B0503020204020204" pitchFamily="34" charset="-122"/>
            </a:endParaRPr>
          </a:p>
          <a:p>
            <a:pPr marL="685800" indent="-685800">
              <a:buFont typeface="Arial" panose="020B0604020202020204" pitchFamily="34" charset="0"/>
              <a:buChar char="•"/>
            </a:pPr>
            <a:r>
              <a:rPr lang="zh-CN" altLang="en-US" sz="4000">
                <a:solidFill>
                  <a:srgbClr val="1F497D">
                    <a:lumMod val="50000"/>
                  </a:srgbClr>
                </a:solidFill>
                <a:latin typeface="Microsoft YaHei UI" panose="020B0503020204020204" pitchFamily="34" charset="-122"/>
                <a:ea typeface="Microsoft YaHei UI" panose="020B0503020204020204" pitchFamily="34" charset="-122"/>
              </a:rPr>
              <a:t>提名兩位長老人選：葉文龍、楊大勇</a:t>
            </a:r>
          </a:p>
          <a:p>
            <a:pPr marL="685800" indent="-685800">
              <a:buFont typeface="Arial" panose="020B0604020202020204" pitchFamily="34" charset="0"/>
              <a:buChar char="•"/>
            </a:pPr>
            <a:r>
              <a:rPr lang="zh-CN" altLang="en-US" sz="4000">
                <a:solidFill>
                  <a:srgbClr val="1F497D">
                    <a:lumMod val="50000"/>
                  </a:srgbClr>
                </a:solidFill>
                <a:latin typeface="Microsoft YaHei UI" panose="020B0503020204020204" pitchFamily="34" charset="-122"/>
                <a:ea typeface="Microsoft YaHei UI" panose="020B0503020204020204" pitchFamily="34" charset="-122"/>
              </a:rPr>
              <a:t>無法到現場的會友，可於當天下午</a:t>
            </a:r>
            <a:r>
              <a:rPr lang="en-US" altLang="zh-CN" sz="4000">
                <a:solidFill>
                  <a:srgbClr val="1F497D">
                    <a:lumMod val="50000"/>
                  </a:srgbClr>
                </a:solidFill>
                <a:latin typeface="Microsoft YaHei UI" panose="020B0503020204020204" pitchFamily="34" charset="-122"/>
                <a:ea typeface="Microsoft YaHei UI" panose="020B0503020204020204" pitchFamily="34" charset="-122"/>
              </a:rPr>
              <a:t>2</a:t>
            </a:r>
            <a:r>
              <a:rPr lang="zh-CN" altLang="en-US" sz="4000">
                <a:solidFill>
                  <a:srgbClr val="1F497D">
                    <a:lumMod val="50000"/>
                  </a:srgbClr>
                </a:solidFill>
                <a:latin typeface="Microsoft YaHei UI" panose="020B0503020204020204" pitchFamily="34" charset="-122"/>
                <a:ea typeface="Microsoft YaHei UI" panose="020B0503020204020204" pitchFamily="34" charset="-122"/>
              </a:rPr>
              <a:t>點前電話語音留言：</a:t>
            </a:r>
            <a:r>
              <a:rPr lang="en-US" altLang="zh-CN" sz="4000">
                <a:solidFill>
                  <a:srgbClr val="1F497D">
                    <a:lumMod val="50000"/>
                  </a:srgbClr>
                </a:solidFill>
                <a:latin typeface="Microsoft YaHei UI" panose="020B0503020204020204" pitchFamily="34" charset="-122"/>
                <a:ea typeface="Microsoft YaHei UI" panose="020B0503020204020204" pitchFamily="34" charset="-122"/>
              </a:rPr>
              <a:t>416-222-0981</a:t>
            </a:r>
          </a:p>
          <a:p>
            <a:endParaRPr lang="en-US" sz="1600">
              <a:solidFill>
                <a:srgbClr val="1F497D">
                  <a:lumMod val="50000"/>
                </a:srgbClr>
              </a:solidFill>
              <a:latin typeface="Microsoft YaHei UI" panose="020B0503020204020204" pitchFamily="34" charset="-122"/>
              <a:ea typeface="Microsoft YaHei UI" panose="020B0503020204020204" pitchFamily="34" charset="-122"/>
            </a:endParaRPr>
          </a:p>
          <a:p>
            <a:pPr marL="571500" indent="-571500">
              <a:buFont typeface="Arial" panose="020B0604020202020204" pitchFamily="34" charset="0"/>
              <a:buChar char="•"/>
            </a:pPr>
            <a:r>
              <a:rPr lang="en-US" sz="3600" b="1">
                <a:solidFill>
                  <a:schemeClr val="bg2">
                    <a:lumMod val="50000"/>
                  </a:schemeClr>
                </a:solidFill>
                <a:latin typeface="Segoe UI" panose="020B0502040204020203" pitchFamily="34" charset="0"/>
              </a:rPr>
              <a:t>June 28, after Chinese Worship</a:t>
            </a:r>
          </a:p>
          <a:p>
            <a:pPr marL="571500" indent="-571500">
              <a:buFont typeface="Arial" panose="020B0604020202020204" pitchFamily="34" charset="0"/>
              <a:buChar char="•"/>
            </a:pPr>
            <a:r>
              <a:rPr lang="en-US" sz="3600" b="1">
                <a:solidFill>
                  <a:schemeClr val="bg2">
                    <a:lumMod val="50000"/>
                  </a:schemeClr>
                </a:solidFill>
                <a:latin typeface="Segoe UI" panose="020B0502040204020203" pitchFamily="34" charset="0"/>
              </a:rPr>
              <a:t>Two elders to election/re-election: </a:t>
            </a:r>
            <a:r>
              <a:rPr lang="en-US" sz="3600" b="1" err="1">
                <a:solidFill>
                  <a:schemeClr val="bg2">
                    <a:lumMod val="50000"/>
                  </a:schemeClr>
                </a:solidFill>
                <a:latin typeface="Segoe UI" panose="020B0502040204020203" pitchFamily="34" charset="0"/>
              </a:rPr>
              <a:t>Dayong</a:t>
            </a:r>
            <a:r>
              <a:rPr lang="en-US" sz="3600" b="1">
                <a:solidFill>
                  <a:schemeClr val="bg2">
                    <a:lumMod val="50000"/>
                  </a:schemeClr>
                </a:solidFill>
                <a:latin typeface="Segoe UI" panose="020B0502040204020203" pitchFamily="34" charset="0"/>
              </a:rPr>
              <a:t> Yang and Wen-Lung Yeh</a:t>
            </a:r>
          </a:p>
          <a:p>
            <a:pPr marL="571500" indent="-571500">
              <a:buFont typeface="Arial" panose="020B0604020202020204" pitchFamily="34" charset="0"/>
              <a:buChar char="•"/>
            </a:pPr>
            <a:r>
              <a:rPr lang="en-US" sz="3600" b="1">
                <a:solidFill>
                  <a:schemeClr val="bg2">
                    <a:lumMod val="50000"/>
                  </a:schemeClr>
                </a:solidFill>
                <a:latin typeface="Segoe UI" panose="020B0502040204020203" pitchFamily="34" charset="0"/>
              </a:rPr>
              <a:t>If you cannot attend, please call in to vote before 2 PM: </a:t>
            </a:r>
            <a:r>
              <a:rPr lang="en-US" altLang="zh-CN" sz="3600">
                <a:solidFill>
                  <a:srgbClr val="1F497D">
                    <a:lumMod val="50000"/>
                  </a:srgbClr>
                </a:solidFill>
                <a:latin typeface="Microsoft YaHei UI" panose="020B0503020204020204" pitchFamily="34" charset="-122"/>
                <a:ea typeface="Microsoft YaHei UI" panose="020B0503020204020204" pitchFamily="34" charset="-122"/>
              </a:rPr>
              <a:t>416-222-0981</a:t>
            </a:r>
          </a:p>
        </p:txBody>
      </p:sp>
    </p:spTree>
    <p:extLst>
      <p:ext uri="{BB962C8B-B14F-4D97-AF65-F5344CB8AC3E}">
        <p14:creationId xmlns:p14="http://schemas.microsoft.com/office/powerpoint/2010/main" val="3686298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TextBox 6"/>
          <p:cNvSpPr txBox="1"/>
          <p:nvPr/>
        </p:nvSpPr>
        <p:spPr>
          <a:xfrm>
            <a:off x="497782" y="700980"/>
            <a:ext cx="4120967" cy="2769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200" b="1">
                <a:solidFill>
                  <a:srgbClr val="808080"/>
                </a:solidFill>
                <a:latin typeface="Arial"/>
                <a:ea typeface="Arial"/>
                <a:cs typeface="Arial"/>
                <a:sym typeface="Arial"/>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1200" u="none" strike="noStrike" kern="0" cap="none" spc="0" normalizeH="0" baseline="0" noProof="0">
                <a:ln>
                  <a:noFill/>
                </a:ln>
                <a:solidFill>
                  <a:srgbClr val="808080"/>
                </a:solidFill>
                <a:effectLst/>
                <a:uLnTx/>
                <a:uFillTx/>
                <a:latin typeface="Segoe UI" panose="020B0502040204020203" pitchFamily="34" charset="0"/>
                <a:sym typeface="Arial"/>
              </a:rPr>
              <a:t>Announcements</a:t>
            </a:r>
          </a:p>
        </p:txBody>
      </p:sp>
      <p:sp>
        <p:nvSpPr>
          <p:cNvPr id="535" name="Subtitle 2"/>
          <p:cNvSpPr txBox="1"/>
          <p:nvPr/>
        </p:nvSpPr>
        <p:spPr>
          <a:xfrm>
            <a:off x="2102860" y="2023111"/>
            <a:ext cx="9566972" cy="14427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nSpc>
                <a:spcPct val="90000"/>
              </a:lnSpc>
              <a:spcBef>
                <a:spcPts val="1000"/>
              </a:spcBef>
              <a:defRPr sz="4000">
                <a:latin typeface="Arial Black"/>
                <a:ea typeface="Arial Black"/>
                <a:cs typeface="Arial Black"/>
                <a:sym typeface="Arial Black"/>
              </a:defRPr>
            </a:lvl1pPr>
          </a:lstStyle>
          <a:p>
            <a:pPr marL="0" marR="0" lvl="0" indent="0" algn="l" defTabSz="914400" rtl="0" eaLnBrk="1" fontAlgn="auto" latinLnBrk="0" hangingPunct="0">
              <a:lnSpc>
                <a:spcPct val="90000"/>
              </a:lnSpc>
              <a:spcBef>
                <a:spcPts val="1000"/>
              </a:spcBef>
              <a:spcAft>
                <a:spcPts val="0"/>
              </a:spcAft>
              <a:buClrTx/>
              <a:buSzTx/>
              <a:buFontTx/>
              <a:buNone/>
              <a:tabLst/>
              <a:defRPr/>
            </a:pPr>
            <a:r>
              <a:rPr kumimoji="0" sz="4000" b="0" i="0" u="none" strike="noStrike" kern="0" cap="none" spc="0" normalizeH="0" baseline="0" noProof="0">
                <a:ln>
                  <a:noFill/>
                </a:ln>
                <a:solidFill>
                  <a:srgbClr val="000000"/>
                </a:solidFill>
                <a:effectLst/>
                <a:uLnTx/>
                <a:uFillTx/>
                <a:latin typeface="Arial Black"/>
                <a:sym typeface="Arial Black"/>
              </a:rPr>
              <a:t>Insert VBS Announcement from March 15 PPT</a:t>
            </a:r>
          </a:p>
        </p:txBody>
      </p:sp>
      <p:pic>
        <p:nvPicPr>
          <p:cNvPr id="536" name="Picture 3" descr="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265">
          <a:extLst>
            <a:ext uri="{FF2B5EF4-FFF2-40B4-BE49-F238E27FC236}">
              <a16:creationId xmlns:a16="http://schemas.microsoft.com/office/drawing/2014/main" id="{B8C21A74-3AB5-9D28-5AA3-2DDF9D8F917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2CD5043-DE27-37AA-5D49-CD5074FFDF4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858000"/>
          </a:xfrm>
          <a:prstGeom prst="rect">
            <a:avLst/>
          </a:prstGeom>
        </p:spPr>
      </p:pic>
      <p:sp>
        <p:nvSpPr>
          <p:cNvPr id="1267" name="Google Shape;1267;p43">
            <a:extLst>
              <a:ext uri="{FF2B5EF4-FFF2-40B4-BE49-F238E27FC236}">
                <a16:creationId xmlns:a16="http://schemas.microsoft.com/office/drawing/2014/main" id="{54569AC7-2BC5-E701-4F5D-616DDAFF1F5E}"/>
              </a:ext>
            </a:extLst>
          </p:cNvPr>
          <p:cNvSpPr txBox="1"/>
          <p:nvPr/>
        </p:nvSpPr>
        <p:spPr>
          <a:xfrm>
            <a:off x="1885561" y="1616602"/>
            <a:ext cx="8420878" cy="3624795"/>
          </a:xfrm>
          <a:prstGeom prst="rect">
            <a:avLst/>
          </a:prstGeom>
          <a:noFill/>
          <a:ln>
            <a:noFill/>
          </a:ln>
        </p:spPr>
        <p:txBody>
          <a:bodyPr spcFirstLastPara="1" wrap="square" lIns="91425" tIns="45700" rIns="91425" bIns="45700" anchor="ctr" anchorCtr="0">
            <a:noAutofit/>
          </a:bodyPr>
          <a:lstStyle/>
          <a:p>
            <a:pPr algn="ctr"/>
            <a:r>
              <a:rPr lang="zh-TW" altLang="en-US" sz="8800" b="1" spc="300">
                <a:solidFill>
                  <a:schemeClr val="bg1"/>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cs typeface="SimHei"/>
                <a:sym typeface="SimHei"/>
              </a:rPr>
              <a:t>禱告</a:t>
            </a:r>
            <a:r>
              <a:rPr lang="en-US" altLang="zh-TW" sz="8800" b="1" spc="300">
                <a:solidFill>
                  <a:schemeClr val="bg1"/>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cs typeface="SimHei"/>
                <a:sym typeface="SimHei"/>
              </a:rPr>
              <a:t> </a:t>
            </a:r>
            <a:r>
              <a:rPr lang="en-CA" altLang="zh-TW" sz="8000" b="1" spc="300">
                <a:solidFill>
                  <a:schemeClr val="bg1"/>
                </a:solidFill>
                <a:effectLst>
                  <a:outerShdw blurRad="38100" dist="38100" dir="2700000" algn="tl">
                    <a:srgbClr val="000000">
                      <a:alpha val="43137"/>
                    </a:srgbClr>
                  </a:outerShdw>
                </a:effectLst>
                <a:latin typeface="Segoe UI" panose="020B0502040204020203" pitchFamily="34" charset="0"/>
                <a:ea typeface="Microsoft YaHei UI" panose="020B0503020204020204" pitchFamily="34" charset="-122"/>
                <a:cs typeface="SimHei"/>
                <a:sym typeface="SimHei"/>
              </a:rPr>
              <a:t>Prayer</a:t>
            </a:r>
          </a:p>
          <a:p>
            <a:pPr algn="ctr"/>
            <a:endParaRPr lang="en-CA" altLang="zh-TW" sz="8000" b="1" spc="300">
              <a:solidFill>
                <a:schemeClr val="bg1"/>
              </a:solidFill>
              <a:effectLst>
                <a:outerShdw blurRad="38100" dist="38100" dir="2700000" algn="tl">
                  <a:srgbClr val="000000">
                    <a:alpha val="43137"/>
                  </a:srgbClr>
                </a:outerShdw>
              </a:effectLst>
              <a:latin typeface="Segoe UI" panose="020B0502040204020203" pitchFamily="34" charset="0"/>
              <a:ea typeface="Microsoft YaHei UI" panose="020B0503020204020204" pitchFamily="34" charset="-122"/>
              <a:cs typeface="SimHei"/>
              <a:sym typeface="SimHei"/>
            </a:endParaRPr>
          </a:p>
          <a:p>
            <a:pPr algn="ctr"/>
            <a:r>
              <a:rPr lang="en-CA" altLang="zh-TW" sz="7200" b="1" spc="300">
                <a:solidFill>
                  <a:schemeClr val="accent2">
                    <a:lumMod val="20000"/>
                    <a:lumOff val="80000"/>
                  </a:schemeClr>
                </a:solidFill>
                <a:effectLst>
                  <a:outerShdw blurRad="38100" dist="38100" dir="2700000" algn="tl">
                    <a:srgbClr val="000000">
                      <a:alpha val="43137"/>
                    </a:srgbClr>
                  </a:outerShdw>
                </a:effectLst>
                <a:latin typeface="Segoe UI" panose="020B0502040204020203" pitchFamily="34" charset="0"/>
                <a:ea typeface="Microsoft YaHei UI" panose="020B0503020204020204" pitchFamily="34" charset="-122"/>
                <a:cs typeface="SimHei"/>
                <a:sym typeface="SimHei"/>
              </a:rPr>
              <a:t>Amelia and Irene</a:t>
            </a:r>
            <a:endParaRPr lang="zh-TW" altLang="en-US" sz="8000" b="1" spc="300">
              <a:solidFill>
                <a:schemeClr val="accent2">
                  <a:lumMod val="20000"/>
                  <a:lumOff val="80000"/>
                </a:schemeClr>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cs typeface="SimHei"/>
              <a:sym typeface="SimHei"/>
            </a:endParaRPr>
          </a:p>
        </p:txBody>
      </p:sp>
    </p:spTree>
    <p:extLst>
      <p:ext uri="{BB962C8B-B14F-4D97-AF65-F5344CB8AC3E}">
        <p14:creationId xmlns:p14="http://schemas.microsoft.com/office/powerpoint/2010/main" val="19204414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F472A3F4-37E7-4E05-F88F-0D50D48D090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098EC9A-283C-3642-2500-CBEFA6897C4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18B7D26-7660-49D2-E60A-B2DEF7D659B6}"/>
              </a:ext>
            </a:extLst>
          </p:cNvPr>
          <p:cNvSpPr/>
          <p:nvPr/>
        </p:nvSpPr>
        <p:spPr>
          <a:xfrm>
            <a:off x="1239184" y="2021168"/>
            <a:ext cx="9713626" cy="27563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88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奉獻</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altLang="zh-TW" sz="80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imHei"/>
                <a:sym typeface="SimHei"/>
              </a:rPr>
              <a:t>Offering</a:t>
            </a:r>
          </a:p>
        </p:txBody>
      </p:sp>
    </p:spTree>
    <p:extLst>
      <p:ext uri="{BB962C8B-B14F-4D97-AF65-F5344CB8AC3E}">
        <p14:creationId xmlns:p14="http://schemas.microsoft.com/office/powerpoint/2010/main" val="25887900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752">
          <a:extLst>
            <a:ext uri="{FF2B5EF4-FFF2-40B4-BE49-F238E27FC236}">
              <a16:creationId xmlns:a16="http://schemas.microsoft.com/office/drawing/2014/main" id="{F6364BD1-C42F-C3A3-E0A9-114045D4FF6F}"/>
            </a:ext>
          </a:extLst>
        </p:cNvPr>
        <p:cNvGrpSpPr/>
        <p:nvPr/>
      </p:nvGrpSpPr>
      <p:grpSpPr>
        <a:xfrm>
          <a:off x="0" y="0"/>
          <a:ext cx="0" cy="0"/>
          <a:chOff x="0" y="0"/>
          <a:chExt cx="0" cy="0"/>
        </a:xfrm>
      </p:grpSpPr>
      <p:pic>
        <p:nvPicPr>
          <p:cNvPr id="753" name="Google Shape;753;p5">
            <a:extLst>
              <a:ext uri="{FF2B5EF4-FFF2-40B4-BE49-F238E27FC236}">
                <a16:creationId xmlns:a16="http://schemas.microsoft.com/office/drawing/2014/main" id="{9D57E6BA-4423-1EA8-3792-98A569CC92EA}"/>
              </a:ext>
            </a:extLst>
          </p:cNvPr>
          <p:cNvPicPr preferRelativeResize="0"/>
          <p:nvPr/>
        </p:nvPicPr>
        <p:blipFill rotWithShape="1">
          <a:blip r:embed="rId3">
            <a:duotone>
              <a:prstClr val="black"/>
              <a:schemeClr val="accent1">
                <a:tint val="45000"/>
                <a:satMod val="400000"/>
              </a:schemeClr>
            </a:duotone>
            <a:alphaModFix amt="70000"/>
            <a:extLst>
              <a:ext uri="{BEBA8EAE-BF5A-486C-A8C5-ECC9F3942E4B}">
                <a14:imgProps xmlns:a14="http://schemas.microsoft.com/office/drawing/2010/main">
                  <a14:imgLayer r:embed="rId4">
                    <a14:imgEffect>
                      <a14:brightnessContrast contrast="-20000"/>
                    </a14:imgEffect>
                  </a14:imgLayer>
                </a14:imgProps>
              </a:ext>
            </a:extLst>
          </a:blip>
          <a:srcRect/>
          <a:stretch/>
        </p:blipFill>
        <p:spPr>
          <a:xfrm>
            <a:off x="0" y="0"/>
            <a:ext cx="12192000" cy="6858000"/>
          </a:xfrm>
          <a:prstGeom prst="rect">
            <a:avLst/>
          </a:prstGeom>
          <a:noFill/>
          <a:ln>
            <a:noFill/>
          </a:ln>
        </p:spPr>
      </p:pic>
      <p:sp>
        <p:nvSpPr>
          <p:cNvPr id="754" name="Google Shape;754;p5">
            <a:extLst>
              <a:ext uri="{FF2B5EF4-FFF2-40B4-BE49-F238E27FC236}">
                <a16:creationId xmlns:a16="http://schemas.microsoft.com/office/drawing/2014/main" id="{86C39310-7BDB-3368-4522-0766CF3DF5AA}"/>
              </a:ext>
            </a:extLst>
          </p:cNvPr>
          <p:cNvSpPr txBox="1"/>
          <p:nvPr/>
        </p:nvSpPr>
        <p:spPr>
          <a:xfrm>
            <a:off x="572137" y="305275"/>
            <a:ext cx="10955867" cy="757090"/>
          </a:xfrm>
          <a:prstGeom prst="rect">
            <a:avLst/>
          </a:prstGeom>
          <a:noFill/>
          <a:ln>
            <a:noFill/>
          </a:ln>
        </p:spPr>
        <p:txBody>
          <a:bodyPr spcFirstLastPara="1" wrap="square" lIns="91425" tIns="45700" rIns="91425" bIns="45700" anchor="t" anchorCtr="0">
            <a:spAutoFit/>
          </a:bodyPr>
          <a:lstStyle/>
          <a:p>
            <a:pPr marL="228600" algn="ctr">
              <a:lnSpc>
                <a:spcPct val="90000"/>
              </a:lnSpc>
              <a:buClr>
                <a:srgbClr val="000000"/>
              </a:buClr>
              <a:buSzPts val="6000"/>
            </a:pPr>
            <a:r>
              <a:rPr kumimoji="0" lang="zh-CN" altLang="en-US" sz="4800" u="none" strike="noStrike" kern="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SimHei"/>
                <a:sym typeface="SimHei"/>
              </a:rPr>
              <a:t>三一頌 </a:t>
            </a:r>
            <a:r>
              <a:rPr kumimoji="0" lang="en-CA" altLang="zh-CN" sz="4400" u="none" strike="noStrike" kern="0" cap="none" spc="0" normalizeH="0" baseline="0" noProof="0">
                <a:ln>
                  <a:noFill/>
                </a:ln>
                <a:solidFill>
                  <a:srgbClr val="000000"/>
                </a:solidFill>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Doxology</a:t>
            </a:r>
            <a:endParaRPr kumimoji="0" lang="en-CA" altLang="zh-CN" sz="4400" u="none" strike="noStrike" kern="0" cap="none" spc="0" normalizeH="0" baseline="0" noProof="0">
              <a:ln>
                <a:noFill/>
              </a:ln>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endParaRPr>
          </a:p>
        </p:txBody>
      </p:sp>
      <p:sp>
        <p:nvSpPr>
          <p:cNvPr id="755" name="Google Shape;755;p5">
            <a:extLst>
              <a:ext uri="{FF2B5EF4-FFF2-40B4-BE49-F238E27FC236}">
                <a16:creationId xmlns:a16="http://schemas.microsoft.com/office/drawing/2014/main" id="{37AD3200-C221-CF7E-ACA1-D172CA78A4A4}"/>
              </a:ext>
            </a:extLst>
          </p:cNvPr>
          <p:cNvSpPr txBox="1"/>
          <p:nvPr/>
        </p:nvSpPr>
        <p:spPr>
          <a:xfrm>
            <a:off x="200416" y="1274395"/>
            <a:ext cx="11699310" cy="5293716"/>
          </a:xfrm>
          <a:prstGeom prst="rect">
            <a:avLst/>
          </a:prstGeom>
          <a:noFill/>
          <a:ln>
            <a:noFill/>
          </a:ln>
        </p:spPr>
        <p:txBody>
          <a:bodyPr spcFirstLastPara="1" wrap="square" lIns="91425" tIns="45700" rIns="91425" bIns="45700" anchor="ctr" anchorCtr="0">
            <a:spAutoFit/>
          </a:bodyPr>
          <a:lstStyle/>
          <a:p>
            <a:pPr marL="342900" marR="0" lvl="0" indent="-342900" algn="ctr" defTabSz="914400" rtl="0" eaLnBrk="1" fontAlgn="base" latinLnBrk="0" hangingPunct="1">
              <a:spcBef>
                <a:spcPts val="0"/>
              </a:spcBef>
              <a:buClrTx/>
              <a:buSzTx/>
              <a:buFontTx/>
              <a:buNone/>
              <a:tabLst/>
              <a:defRPr/>
            </a:pPr>
            <a:r>
              <a:rPr kumimoji="0" lang="zh-TW" altLang="en-CA" sz="440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sym typeface="Arial"/>
              </a:rPr>
              <a:t>普天之下萬國萬民</a:t>
            </a:r>
            <a:endParaRPr kumimoji="0" lang="en-US" altLang="zh-TW" sz="440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sym typeface="Arial"/>
            </a:endParaRPr>
          </a:p>
          <a:p>
            <a:pPr marL="342900" marR="0" lvl="0" indent="-342900" algn="ctr" defTabSz="914400" rtl="0" eaLnBrk="1" fontAlgn="base" latinLnBrk="0" hangingPunct="1">
              <a:spcBef>
                <a:spcPts val="0"/>
              </a:spcBef>
              <a:buClrTx/>
              <a:buSzTx/>
              <a:buFontTx/>
              <a:buNone/>
              <a:tabLst/>
              <a:defRPr/>
            </a:pPr>
            <a:r>
              <a:rPr kumimoji="0" lang="zh-TW" altLang="en-CA" sz="440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sym typeface="Arial"/>
              </a:rPr>
              <a:t>齊聲讚美父、子、聖靈</a:t>
            </a:r>
            <a:endParaRPr kumimoji="0" lang="en-CA" altLang="zh-TW" sz="440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sym typeface="Arial"/>
            </a:endParaRPr>
          </a:p>
          <a:p>
            <a:pPr marL="342900" marR="0" lvl="0" indent="-342900" algn="ctr" defTabSz="914400" rtl="0" eaLnBrk="1" fontAlgn="base" latinLnBrk="0" hangingPunct="1">
              <a:spcBef>
                <a:spcPts val="0"/>
              </a:spcBef>
              <a:buClrTx/>
              <a:buSzTx/>
              <a:buFontTx/>
              <a:buNone/>
              <a:tabLst/>
              <a:defRPr/>
            </a:pPr>
            <a:r>
              <a:rPr kumimoji="0" lang="zh-TW" altLang="en-CA" sz="440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sym typeface="Arial"/>
              </a:rPr>
              <a:t>三位一體，同榮同尊</a:t>
            </a:r>
            <a:endParaRPr kumimoji="0" lang="en-US" altLang="zh-TW" sz="440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sym typeface="Arial"/>
            </a:endParaRPr>
          </a:p>
          <a:p>
            <a:pPr marL="342900" marR="0" lvl="0" indent="-342900" algn="ctr" defTabSz="914400" rtl="0" eaLnBrk="1" fontAlgn="base" latinLnBrk="0" hangingPunct="1">
              <a:spcBef>
                <a:spcPts val="0"/>
              </a:spcBef>
              <a:buClrTx/>
              <a:buSzTx/>
              <a:buFontTx/>
              <a:buNone/>
              <a:tabLst/>
              <a:defRPr/>
            </a:pPr>
            <a:r>
              <a:rPr kumimoji="0" lang="zh-TW" altLang="en-CA" sz="4400" u="none" strike="noStrike" kern="1200" cap="none" spc="0" normalizeH="0" baseline="0" noProof="0">
                <a:ln>
                  <a:noFill/>
                </a:ln>
                <a:solidFill>
                  <a:srgbClr val="000000"/>
                </a:solidFill>
                <a:effectLst/>
                <a:uLnTx/>
                <a:uFillTx/>
                <a:latin typeface="Microsoft YaHei UI" panose="020B0503020204020204" pitchFamily="34" charset="-122"/>
                <a:ea typeface="Microsoft YaHei UI" panose="020B0503020204020204" pitchFamily="34" charset="-122"/>
                <a:cs typeface="+mn-cs"/>
                <a:sym typeface="Arial"/>
              </a:rPr>
              <a:t>萬有之源，萬福之本</a:t>
            </a:r>
            <a:endParaRPr kumimoji="0" lang="en-US" altLang="zh-TW" sz="3600" b="1" u="none" strike="noStrike" kern="1200" cap="none" spc="0" normalizeH="0" baseline="0" noProof="0">
              <a:ln>
                <a:noFill/>
              </a:ln>
              <a:solidFill>
                <a:srgbClr val="000000"/>
              </a:solidFill>
              <a:effectLst/>
              <a:uLnTx/>
              <a:uFillTx/>
              <a:latin typeface="Segoe UI" panose="020B0502040204020203" pitchFamily="34" charset="0"/>
              <a:ea typeface="新細明體" panose="02020500000000000000" pitchFamily="18" charset="-120"/>
              <a:cs typeface="+mn-cs"/>
              <a:sym typeface="Arial"/>
            </a:endParaRPr>
          </a:p>
          <a:p>
            <a:pPr marL="0" marR="0" lvl="0" indent="0" algn="ctr" defTabSz="914400" rtl="0" eaLnBrk="1" fontAlgn="auto" latinLnBrk="0" hangingPunct="1">
              <a:spcBef>
                <a:spcPts val="0"/>
              </a:spcBef>
              <a:buClrTx/>
              <a:buSzTx/>
              <a:buFontTx/>
              <a:buNone/>
              <a:tabLst/>
              <a:defRPr/>
            </a:pPr>
            <a:endParaRPr kumimoji="0" lang="en-US" altLang="zh-TW" b="1" u="none" strike="noStrike" kern="1200" cap="none" spc="0" normalizeH="0" baseline="0" noProof="0">
              <a:ln>
                <a:noFill/>
              </a:ln>
              <a:solidFill>
                <a:srgbClr val="000000"/>
              </a:solidFill>
              <a:effectLst/>
              <a:uLnTx/>
              <a:uFillTx/>
              <a:latin typeface="Segoe UI" panose="020B0502040204020203" pitchFamily="34" charset="0"/>
              <a:ea typeface="新細明體" panose="02020500000000000000" pitchFamily="18" charset="-120"/>
              <a:cs typeface="+mn-cs"/>
              <a:sym typeface="Arial"/>
            </a:endParaRPr>
          </a:p>
          <a:p>
            <a:pPr marL="0" marR="0" lvl="0" indent="0" algn="ctr" defTabSz="914400" rtl="0" eaLnBrk="1" fontAlgn="auto" latinLnBrk="0" hangingPunct="1">
              <a:spcBef>
                <a:spcPts val="0"/>
              </a:spcBef>
              <a:buClrTx/>
              <a:buSzTx/>
              <a:buFontTx/>
              <a:buNone/>
              <a:tabLst/>
              <a:defRPr/>
            </a:pPr>
            <a:r>
              <a:rPr kumimoji="0" lang="en-US" altLang="zh-TW" sz="3600" b="1" u="none" strike="noStrike" kern="1200" cap="none" spc="0" normalizeH="0" baseline="0" noProof="0">
                <a:ln>
                  <a:noFill/>
                </a:ln>
                <a:solidFill>
                  <a:srgbClr val="000000"/>
                </a:solidFill>
                <a:effectLst/>
                <a:uLnTx/>
                <a:uFillTx/>
                <a:latin typeface="Segoe UI" panose="020B0502040204020203" pitchFamily="34" charset="0"/>
                <a:ea typeface="新細明體" panose="02020500000000000000" pitchFamily="18" charset="-120"/>
                <a:cs typeface="+mn-cs"/>
                <a:sym typeface="Arial"/>
              </a:rPr>
              <a:t>Praise God, from Whom all blessings flow;</a:t>
            </a:r>
          </a:p>
          <a:p>
            <a:pPr marL="0" marR="0" lvl="0" indent="0" algn="ctr" defTabSz="914400" rtl="0" eaLnBrk="1" fontAlgn="auto" latinLnBrk="0" hangingPunct="1">
              <a:spcBef>
                <a:spcPts val="0"/>
              </a:spcBef>
              <a:buClrTx/>
              <a:buSzTx/>
              <a:buFontTx/>
              <a:buNone/>
              <a:tabLst/>
              <a:defRPr/>
            </a:pPr>
            <a:r>
              <a:rPr kumimoji="0" lang="en-US" altLang="zh-TW" sz="3600" b="1" u="none" strike="noStrike" kern="1200" cap="none" spc="0" normalizeH="0" baseline="0" noProof="0">
                <a:ln>
                  <a:noFill/>
                </a:ln>
                <a:solidFill>
                  <a:srgbClr val="000000"/>
                </a:solidFill>
                <a:effectLst/>
                <a:uLnTx/>
                <a:uFillTx/>
                <a:latin typeface="Segoe UI" panose="020B0502040204020203" pitchFamily="34" charset="0"/>
                <a:ea typeface="新細明體" panose="02020500000000000000" pitchFamily="18" charset="-120"/>
                <a:cs typeface="+mn-cs"/>
                <a:sym typeface="Arial"/>
              </a:rPr>
              <a:t>Praise Him, all creatures here below;</a:t>
            </a:r>
          </a:p>
          <a:p>
            <a:pPr marL="0" marR="0" lvl="0" indent="0" algn="ctr" defTabSz="914400" rtl="0" eaLnBrk="1" fontAlgn="auto" latinLnBrk="0" hangingPunct="1">
              <a:spcBef>
                <a:spcPts val="0"/>
              </a:spcBef>
              <a:buClrTx/>
              <a:buSzTx/>
              <a:buFontTx/>
              <a:buNone/>
              <a:tabLst/>
              <a:defRPr/>
            </a:pPr>
            <a:r>
              <a:rPr kumimoji="0" lang="en-US" altLang="zh-TW" sz="3600" b="1" u="none" strike="noStrike" kern="1200" cap="none" spc="0" normalizeH="0" baseline="0" noProof="0">
                <a:ln>
                  <a:noFill/>
                </a:ln>
                <a:solidFill>
                  <a:srgbClr val="000000"/>
                </a:solidFill>
                <a:effectLst/>
                <a:uLnTx/>
                <a:uFillTx/>
                <a:latin typeface="Segoe UI" panose="020B0502040204020203" pitchFamily="34" charset="0"/>
                <a:ea typeface="新細明體" panose="02020500000000000000" pitchFamily="18" charset="-120"/>
                <a:cs typeface="+mn-cs"/>
                <a:sym typeface="Arial"/>
              </a:rPr>
              <a:t>Praise Him above, Ye Heavenly Host;</a:t>
            </a:r>
          </a:p>
          <a:p>
            <a:pPr marL="0" marR="0" lvl="0" indent="0" algn="ctr" defTabSz="914400" rtl="0" eaLnBrk="1" fontAlgn="auto" latinLnBrk="0" hangingPunct="1">
              <a:spcBef>
                <a:spcPts val="0"/>
              </a:spcBef>
              <a:buClrTx/>
              <a:buSzTx/>
              <a:buFontTx/>
              <a:buNone/>
              <a:tabLst/>
              <a:defRPr/>
            </a:pPr>
            <a:r>
              <a:rPr kumimoji="0" lang="en-US" altLang="zh-TW" sz="3600" b="1" u="none" strike="noStrike" kern="1200" cap="none" spc="0" normalizeH="0" baseline="0" noProof="0">
                <a:ln>
                  <a:noFill/>
                </a:ln>
                <a:solidFill>
                  <a:srgbClr val="000000"/>
                </a:solidFill>
                <a:effectLst/>
                <a:uLnTx/>
                <a:uFillTx/>
                <a:latin typeface="Segoe UI" panose="020B0502040204020203" pitchFamily="34" charset="0"/>
                <a:ea typeface="新細明體" panose="02020500000000000000" pitchFamily="18" charset="-120"/>
                <a:cs typeface="+mn-cs"/>
                <a:sym typeface="Arial"/>
              </a:rPr>
              <a:t>Praise Father, Son, and Holy Ghost.</a:t>
            </a:r>
          </a:p>
        </p:txBody>
      </p:sp>
    </p:spTree>
    <p:extLst>
      <p:ext uri="{BB962C8B-B14F-4D97-AF65-F5344CB8AC3E}">
        <p14:creationId xmlns:p14="http://schemas.microsoft.com/office/powerpoint/2010/main" val="41902996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00ABD053-CE63-3010-94D5-3CC484D1FBD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51D759F-3009-F71F-C213-66F3DC10FA79}"/>
              </a:ext>
            </a:extLst>
          </p:cNvPr>
          <p:cNvPicPr>
            <a:picLocks noChangeAspect="1"/>
          </p:cNvPicPr>
          <p:nvPr/>
        </p:nvPicPr>
        <p:blipFill>
          <a:blip r:embed="rId3"/>
          <a:stretch>
            <a:fillRect/>
          </a:stretch>
        </p:blipFill>
        <p:spPr>
          <a:xfrm>
            <a:off x="0" y="11181"/>
            <a:ext cx="12152243" cy="6835637"/>
          </a:xfrm>
          <a:prstGeom prst="rect">
            <a:avLst/>
          </a:prstGeom>
        </p:spPr>
      </p:pic>
      <p:sp>
        <p:nvSpPr>
          <p:cNvPr id="3" name="Rectangle 2">
            <a:extLst>
              <a:ext uri="{FF2B5EF4-FFF2-40B4-BE49-F238E27FC236}">
                <a16:creationId xmlns:a16="http://schemas.microsoft.com/office/drawing/2014/main" id="{436162BF-9BF5-B299-0587-E3AD14BA9A54}"/>
              </a:ext>
            </a:extLst>
          </p:cNvPr>
          <p:cNvSpPr/>
          <p:nvPr/>
        </p:nvSpPr>
        <p:spPr>
          <a:xfrm>
            <a:off x="1239184" y="2021168"/>
            <a:ext cx="9713626" cy="27563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88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祝禱</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altLang="zh-TW" sz="80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imHei"/>
                <a:sym typeface="SimHei"/>
              </a:rPr>
              <a:t>Benediction </a:t>
            </a:r>
          </a:p>
        </p:txBody>
      </p:sp>
    </p:spTree>
    <p:extLst>
      <p:ext uri="{BB962C8B-B14F-4D97-AF65-F5344CB8AC3E}">
        <p14:creationId xmlns:p14="http://schemas.microsoft.com/office/powerpoint/2010/main" val="341726034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E51ABC68-1AA1-F386-59FA-AD375D47EC5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4B746E1-3F31-F89D-2000-AA606D80364B}"/>
              </a:ext>
            </a:extLst>
          </p:cNvPr>
          <p:cNvPicPr>
            <a:picLocks noChangeAspect="1"/>
          </p:cNvPicPr>
          <p:nvPr/>
        </p:nvPicPr>
        <p:blipFill>
          <a:blip r:embed="rId3"/>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0222D6C8-0216-A1B5-8768-93129264C298}"/>
              </a:ext>
            </a:extLst>
          </p:cNvPr>
          <p:cNvSpPr/>
          <p:nvPr/>
        </p:nvSpPr>
        <p:spPr>
          <a:xfrm>
            <a:off x="1239184" y="2021168"/>
            <a:ext cx="9713626" cy="27563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88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Gujarati Sangam MN" pitchFamily="2" charset="0"/>
                <a:sym typeface="SimHei"/>
              </a:rPr>
              <a:t>阿們頌</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altLang="zh-TW" sz="8000" b="1" u="none" strike="noStrike" kern="1200" cap="none" spc="300" normalizeH="0" baseline="0" noProof="0">
                <a:ln>
                  <a:noFill/>
                </a:ln>
                <a:solidFill>
                  <a:schemeClr val="bg1"/>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imHei"/>
                <a:sym typeface="SimHei"/>
              </a:rPr>
              <a:t>Amen Hymn</a:t>
            </a:r>
          </a:p>
        </p:txBody>
      </p:sp>
    </p:spTree>
    <p:extLst>
      <p:ext uri="{BB962C8B-B14F-4D97-AF65-F5344CB8AC3E}">
        <p14:creationId xmlns:p14="http://schemas.microsoft.com/office/powerpoint/2010/main" val="1978672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6F4754AA-53E2-FB82-A7FC-44DC27E6E89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40FA100-28E3-314F-1903-D28B4FB90A0F}"/>
              </a:ext>
            </a:extLst>
          </p:cNvPr>
          <p:cNvPicPr>
            <a:picLocks noChangeAspect="1"/>
          </p:cNvPicPr>
          <p:nvPr/>
        </p:nvPicPr>
        <p:blipFill>
          <a:blip r:embed="rId3">
            <a:alphaModFix amt="85000"/>
          </a:blip>
          <a:stretch>
            <a:fillRect/>
          </a:stretch>
        </p:blipFill>
        <p:spPr>
          <a:xfrm>
            <a:off x="0" y="2"/>
            <a:ext cx="12191996" cy="6857998"/>
          </a:xfrm>
          <a:prstGeom prst="rect">
            <a:avLst/>
          </a:prstGeom>
        </p:spPr>
      </p:pic>
      <p:sp>
        <p:nvSpPr>
          <p:cNvPr id="7" name="Google Shape;728;p2">
            <a:extLst>
              <a:ext uri="{FF2B5EF4-FFF2-40B4-BE49-F238E27FC236}">
                <a16:creationId xmlns:a16="http://schemas.microsoft.com/office/drawing/2014/main" id="{651097FD-4B87-A650-482E-A76A6DE61F06}"/>
              </a:ext>
            </a:extLst>
          </p:cNvPr>
          <p:cNvSpPr txBox="1"/>
          <p:nvPr/>
        </p:nvSpPr>
        <p:spPr>
          <a:xfrm>
            <a:off x="854871" y="57585"/>
            <a:ext cx="3081025" cy="58473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b="1" u="none" strike="noStrike" kern="0" cap="none" spc="600" normalizeH="0" baseline="0" noProof="0" err="1">
                <a:ln>
                  <a:noFill/>
                </a:ln>
                <a:solidFill>
                  <a:schemeClr val="tx1">
                    <a:lumMod val="95000"/>
                  </a:schemeClr>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北約國語宣道會</a:t>
            </a:r>
            <a:r>
              <a:rPr kumimoji="0" lang="en-US" sz="2000" b="1" u="none" strike="noStrike" kern="0" cap="none" spc="0" normalizeH="0" baseline="0" noProof="0">
                <a:ln>
                  <a:noFill/>
                </a:ln>
                <a:solidFill>
                  <a:schemeClr val="tx1">
                    <a:lumMod val="95000"/>
                  </a:schemeClr>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 </a:t>
            </a:r>
          </a:p>
          <a:p>
            <a:pPr marL="0" marR="0" lvl="0" indent="0" algn="l"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1200" b="1" u="none" strike="noStrike" kern="0" cap="none" spc="0" normalizeH="0" baseline="0" noProof="0">
                <a:ln>
                  <a:noFill/>
                </a:ln>
                <a:solidFill>
                  <a:schemeClr val="tx1">
                    <a:lumMod val="95000"/>
                  </a:schemeClr>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North York Mandarin Alliance Church</a:t>
            </a:r>
            <a:endParaRPr kumimoji="0" sz="1800" b="1" u="none" strike="noStrike" kern="0" cap="none" spc="0" normalizeH="0" baseline="0" noProof="0">
              <a:ln>
                <a:noFill/>
              </a:ln>
              <a:solidFill>
                <a:schemeClr val="tx1">
                  <a:lumMod val="95000"/>
                </a:schemeClr>
              </a:solidFill>
              <a:effectLst>
                <a:outerShdw blurRad="38100" dist="38100" dir="2700000" algn="tl">
                  <a:srgbClr val="000000">
                    <a:alpha val="43137"/>
                  </a:srgbClr>
                </a:outerShdw>
              </a:effectLst>
              <a:uLnTx/>
              <a:uFillTx/>
              <a:latin typeface="Segoe UI" panose="020B0502040204020203" pitchFamily="34" charset="0"/>
              <a:ea typeface="Calibri"/>
              <a:cs typeface="Times New Roman" panose="02020603050405020304" pitchFamily="18" charset="0"/>
              <a:sym typeface="Calibri"/>
            </a:endParaRPr>
          </a:p>
        </p:txBody>
      </p:sp>
      <p:pic>
        <p:nvPicPr>
          <p:cNvPr id="8" name="Google Shape;730;p2" descr="A white symbol with a crown and a glass&#10;&#10;Description automatically generated">
            <a:extLst>
              <a:ext uri="{FF2B5EF4-FFF2-40B4-BE49-F238E27FC236}">
                <a16:creationId xmlns:a16="http://schemas.microsoft.com/office/drawing/2014/main" id="{AC43EBC4-C005-9DCF-430D-154C602DE3D5}"/>
              </a:ext>
            </a:extLst>
          </p:cNvPr>
          <p:cNvPicPr preferRelativeResize="0">
            <a:picLocks noChangeAspect="1"/>
          </p:cNvPicPr>
          <p:nvPr/>
        </p:nvPicPr>
        <p:blipFill rotWithShape="1">
          <a:blip r:embed="rId4" cstate="email">
            <a:extLst>
              <a:ext uri="{28A0092B-C50C-407E-A947-70E740481C1C}">
                <a14:useLocalDpi xmlns:a14="http://schemas.microsoft.com/office/drawing/2010/main"/>
              </a:ext>
            </a:extLst>
          </a:blip>
          <a:stretch/>
        </p:blipFill>
        <p:spPr>
          <a:xfrm>
            <a:off x="384332" y="117996"/>
            <a:ext cx="470539" cy="463911"/>
          </a:xfrm>
          <a:prstGeom prst="rect">
            <a:avLst/>
          </a:prstGeom>
        </p:spPr>
      </p:pic>
      <p:sp>
        <p:nvSpPr>
          <p:cNvPr id="3" name="Rectangle 2">
            <a:extLst>
              <a:ext uri="{FF2B5EF4-FFF2-40B4-BE49-F238E27FC236}">
                <a16:creationId xmlns:a16="http://schemas.microsoft.com/office/drawing/2014/main" id="{3C587834-544B-7CFA-C0E6-C05440F36D94}"/>
              </a:ext>
            </a:extLst>
          </p:cNvPr>
          <p:cNvSpPr/>
          <p:nvPr/>
        </p:nvSpPr>
        <p:spPr>
          <a:xfrm>
            <a:off x="619601" y="1823419"/>
            <a:ext cx="10952813" cy="27563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7200"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rPr>
              <a:t>父親節聯合崇拜</a:t>
            </a:r>
            <a:endParaRPr kumimoji="0" lang="en-US" sz="7200"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Microsoft YaHei UI" panose="020B0503020204020204" pitchFamily="34" charset="-122"/>
              <a:ea typeface="Microsoft YaHei UI" panose="020B0503020204020204" pitchFamily="34" charset="-122"/>
              <a:cs typeface="SimHei"/>
              <a:sym typeface="SimHe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u="none" strike="noStrike" kern="1200" cap="none" spc="300" normalizeH="0" baseline="0" noProof="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Segoe UI" panose="020B0502040204020203" pitchFamily="34" charset="0"/>
                <a:sym typeface="SimHei"/>
              </a:rPr>
              <a:t>Father’s Day Joint Worship</a:t>
            </a:r>
            <a:endParaRPr kumimoji="0" lang="en-CA" sz="2800" b="1" u="none" strike="noStrike" kern="1200" cap="none" spc="30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4" name="Rectangle 3">
            <a:extLst>
              <a:ext uri="{FF2B5EF4-FFF2-40B4-BE49-F238E27FC236}">
                <a16:creationId xmlns:a16="http://schemas.microsoft.com/office/drawing/2014/main" id="{350E51D2-E05A-A7A2-A063-52BDBCB77D0E}"/>
              </a:ext>
            </a:extLst>
          </p:cNvPr>
          <p:cNvSpPr/>
          <p:nvPr/>
        </p:nvSpPr>
        <p:spPr>
          <a:xfrm>
            <a:off x="-3" y="4579734"/>
            <a:ext cx="12191999" cy="11667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1600" normalizeH="0" baseline="0" noProof="0">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06月</a:t>
            </a:r>
            <a:r>
              <a:rPr kumimoji="0" lang="en-US" sz="2400" b="1" u="none" strike="noStrike" kern="1200" cap="none" spc="1600" normalizeH="0" baseline="0" noProof="0">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Times New Roman" panose="02020603050405020304" pitchFamily="18" charset="0"/>
                <a:sym typeface="Arial"/>
              </a:rPr>
              <a:t>21</a:t>
            </a:r>
            <a:r>
              <a:rPr kumimoji="0" lang="en-US" sz="2400" b="1" u="none" strike="noStrike" kern="1200" cap="none" spc="1600" normalizeH="0" baseline="0" noProof="0" err="1">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日</a:t>
            </a:r>
            <a:r>
              <a:rPr kumimoji="0" lang="en-US" sz="2400" b="1" u="none" strike="noStrike" kern="1200" cap="none" spc="1600" normalizeH="0" baseline="0" noProof="0">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icrosoft YaHei UI" panose="020B0503020204020204" pitchFamily="34" charset="-122"/>
                <a:cs typeface="Times New Roman" panose="02020603050405020304" pitchFamily="18" charset="0"/>
                <a:sym typeface="SimHei"/>
              </a:rPr>
              <a:t> | JUNE 21</a:t>
            </a:r>
            <a:endParaRPr kumimoji="0" lang="en-CA" sz="1600" b="1" u="none" strike="noStrike" kern="1200" cap="none" spc="1600" normalizeH="0" baseline="0" noProof="0">
              <a:ln>
                <a:noFill/>
              </a:ln>
              <a:solidFill>
                <a:prstClr val="white">
                  <a:lumMod val="95000"/>
                </a:prstClr>
              </a:solidFill>
              <a:effectLst>
                <a:outerShdw blurRad="38100" dist="38100" dir="2700000" algn="tl">
                  <a:srgbClr val="000000">
                    <a:alpha val="43137"/>
                  </a:srgbClr>
                </a:outerShdw>
              </a:effectLst>
              <a:uLnTx/>
              <a:uFillTx/>
              <a:latin typeface="Segoe UI" panose="020B0502040204020203" pitchFamily="34" charset="0"/>
              <a:ea typeface="+mn-ea"/>
              <a:cs typeface="Times New Roman" panose="02020603050405020304" pitchFamily="18" charset="0"/>
            </a:endParaRPr>
          </a:p>
        </p:txBody>
      </p:sp>
    </p:spTree>
    <p:extLst>
      <p:ext uri="{BB962C8B-B14F-4D97-AF65-F5344CB8AC3E}">
        <p14:creationId xmlns:p14="http://schemas.microsoft.com/office/powerpoint/2010/main" val="2004799440"/>
      </p:ext>
    </p:extLst>
  </p:cSld>
  <p:clrMapOvr>
    <a:masterClrMapping/>
  </p:clrMapOvr>
</p:sld>
</file>

<file path=ppt/theme/theme1.xml><?xml version="1.0" encoding="utf-8"?>
<a:theme xmlns:a="http://schemas.openxmlformats.org/drawingml/2006/main" name="Office 佈景主題">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佈景主題">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4.xml><?xml version="1.0" encoding="utf-8"?>
<a:theme xmlns:a="http://schemas.openxmlformats.org/drawingml/2006/main" name="5_Office Theme">
  <a:themeElements>
    <a:clrScheme name="5_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5_Office Theme">
      <a:majorFont>
        <a:latin typeface="Helvetica"/>
        <a:ea typeface="Helvetica"/>
        <a:cs typeface="Helvetica"/>
      </a:majorFont>
      <a:minorFont>
        <a:latin typeface="Aptos"/>
        <a:ea typeface="Aptos"/>
        <a:cs typeface="Aptos"/>
      </a:minorFont>
    </a:fontScheme>
    <a:fmtScheme name="5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Segoe UI Black"/>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TotalTime>
  <Words>6682</Words>
  <Application>Microsoft Office PowerPoint</Application>
  <PresentationFormat>Widescreen</PresentationFormat>
  <Paragraphs>593</Paragraphs>
  <Slides>115</Slides>
  <Notes>69</Notes>
  <HiddenSlides>0</HiddenSlides>
  <MMClips>0</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115</vt:i4>
      </vt:variant>
    </vt:vector>
  </HeadingPairs>
  <TitlesOfParts>
    <vt:vector size="134" baseType="lpstr">
      <vt:lpstr>Microsoft YaHei UI</vt:lpstr>
      <vt:lpstr>Aptos</vt:lpstr>
      <vt:lpstr>Aptos Display</vt:lpstr>
      <vt:lpstr>Arial</vt:lpstr>
      <vt:lpstr>Arial Black</vt:lpstr>
      <vt:lpstr>Calibri</vt:lpstr>
      <vt:lpstr>Calibri Light</vt:lpstr>
      <vt:lpstr>CMG Sans Rounded</vt:lpstr>
      <vt:lpstr>Garamond</vt:lpstr>
      <vt:lpstr>Segoe UI</vt:lpstr>
      <vt:lpstr>Segoe UI Black</vt:lpstr>
      <vt:lpstr>Verdana</vt:lpstr>
      <vt:lpstr>Office 佈景主題</vt:lpstr>
      <vt:lpstr>2_Office 佈景主題</vt:lpstr>
      <vt:lpstr>Office Theme</vt:lpstr>
      <vt:lpstr>5_Office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 Really Is Amazing Grace 這就是奇妙恩典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 Really Is Amazing Grace 這就是奇妙恩典</vt:lpstr>
      <vt:lpstr>This Is My Father’s World 這是天父世界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This Is My Father’s World 這是天父世界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父親的角色 The role of a father</vt:lpstr>
      <vt:lpstr>父親的角色 The role of a father</vt:lpstr>
      <vt:lpstr>父親的角色 The role of a father</vt:lpstr>
      <vt:lpstr>父親的角色 The role of a father</vt:lpstr>
      <vt:lpstr>父親的角色 The role of a father</vt:lpstr>
      <vt:lpstr>父親的角色 The role of a father</vt:lpstr>
      <vt:lpstr>浪子回頭 The Parable of the Lost Son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主日崇拜 Sunday Worship  2025年9月21日 |  September 21, 2025</dc:title>
  <dc:creator>Bronco Lam</dc:creator>
  <cp:lastModifiedBy>Worship-groundfloor Nymac</cp:lastModifiedBy>
  <cp:revision>6</cp:revision>
  <dcterms:created xsi:type="dcterms:W3CDTF">2025-06-19T16:04:21Z</dcterms:created>
  <dcterms:modified xsi:type="dcterms:W3CDTF">2026-06-21T13:36:06Z</dcterms:modified>
</cp:coreProperties>
</file>