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handoutMasterIdLst>
    <p:handoutMasterId r:id="rId21"/>
  </p:handoutMasterIdLst>
  <p:sldIdLst>
    <p:sldId id="265" r:id="rId2"/>
    <p:sldId id="288" r:id="rId3"/>
    <p:sldId id="290" r:id="rId4"/>
    <p:sldId id="283" r:id="rId5"/>
    <p:sldId id="258" r:id="rId6"/>
    <p:sldId id="291" r:id="rId7"/>
    <p:sldId id="292" r:id="rId8"/>
    <p:sldId id="293" r:id="rId9"/>
    <p:sldId id="289" r:id="rId10"/>
    <p:sldId id="295" r:id="rId11"/>
    <p:sldId id="296" r:id="rId12"/>
    <p:sldId id="297" r:id="rId13"/>
    <p:sldId id="261" r:id="rId14"/>
    <p:sldId id="260" r:id="rId15"/>
    <p:sldId id="264" r:id="rId16"/>
    <p:sldId id="298" r:id="rId17"/>
    <p:sldId id="299" r:id="rId18"/>
    <p:sldId id="29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61B0CB-41F6-43E6-A8FA-2E22EDC0B16D}" v="52" dt="2026-06-27T20:53:01.7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87" autoAdjust="0"/>
    <p:restoredTop sz="94711"/>
  </p:normalViewPr>
  <p:slideViewPr>
    <p:cSldViewPr snapToGrid="0" snapToObjects="1">
      <p:cViewPr varScale="1">
        <p:scale>
          <a:sx n="83" d="100"/>
          <a:sy n="83" d="100"/>
        </p:scale>
        <p:origin x="1896" y="60"/>
      </p:cViewPr>
      <p:guideLst/>
    </p:cSldViewPr>
  </p:slideViewPr>
  <p:notesTextViewPr>
    <p:cViewPr>
      <p:scale>
        <a:sx n="1" d="1"/>
        <a:sy n="1" d="1"/>
      </p:scale>
      <p:origin x="0" y="0"/>
    </p:cViewPr>
  </p:notesTextViewPr>
  <p:notesViewPr>
    <p:cSldViewPr snapToGrid="0" snapToObjects="1">
      <p:cViewPr varScale="1">
        <p:scale>
          <a:sx n="163" d="100"/>
          <a:sy n="163" d="100"/>
        </p:scale>
        <p:origin x="55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nco Lam" userId="78abb05af0cc5829" providerId="LiveId" clId="{857F618A-E71C-4E5B-B97F-BB39033E4F4E}"/>
    <pc:docChg chg="undo custSel addSld delSld modSld sldOrd">
      <pc:chgData name="Bronco Lam" userId="78abb05af0cc5829" providerId="LiveId" clId="{857F618A-E71C-4E5B-B97F-BB39033E4F4E}" dt="2026-06-27T20:53:54.114" v="1102" actId="47"/>
      <pc:docMkLst>
        <pc:docMk/>
      </pc:docMkLst>
      <pc:sldChg chg="modSp mod ord">
        <pc:chgData name="Bronco Lam" userId="78abb05af0cc5829" providerId="LiveId" clId="{857F618A-E71C-4E5B-B97F-BB39033E4F4E}" dt="2026-06-27T20:53:31.802" v="1101" actId="2710"/>
        <pc:sldMkLst>
          <pc:docMk/>
          <pc:sldMk cId="2341900342" sldId="258"/>
        </pc:sldMkLst>
        <pc:spChg chg="mod">
          <ac:chgData name="Bronco Lam" userId="78abb05af0cc5829" providerId="LiveId" clId="{857F618A-E71C-4E5B-B97F-BB39033E4F4E}" dt="2026-06-27T20:53:31.802" v="1101" actId="2710"/>
          <ac:spMkLst>
            <pc:docMk/>
            <pc:sldMk cId="2341900342" sldId="258"/>
            <ac:spMk id="7" creationId="{4BA0886C-05BB-D242-9D5E-459B1E16D296}"/>
          </ac:spMkLst>
        </pc:spChg>
        <pc:spChg chg="mod">
          <ac:chgData name="Bronco Lam" userId="78abb05af0cc5829" providerId="LiveId" clId="{857F618A-E71C-4E5B-B97F-BB39033E4F4E}" dt="2026-06-27T20:34:47.539" v="715" actId="20577"/>
          <ac:spMkLst>
            <pc:docMk/>
            <pc:sldMk cId="2341900342" sldId="258"/>
            <ac:spMk id="8" creationId="{E1089639-4283-2B41-9B18-DC66ACEF448C}"/>
          </ac:spMkLst>
        </pc:spChg>
        <pc:spChg chg="mod">
          <ac:chgData name="Bronco Lam" userId="78abb05af0cc5829" providerId="LiveId" clId="{857F618A-E71C-4E5B-B97F-BB39033E4F4E}" dt="2026-06-27T20:32:04.097" v="682"/>
          <ac:spMkLst>
            <pc:docMk/>
            <pc:sldMk cId="2341900342" sldId="258"/>
            <ac:spMk id="17" creationId="{1FA4B093-1BF7-1944-B2A6-4E0F94C0348A}"/>
          </ac:spMkLst>
        </pc:spChg>
      </pc:sldChg>
      <pc:sldChg chg="delSp modSp add del mod">
        <pc:chgData name="Bronco Lam" userId="78abb05af0cc5829" providerId="LiveId" clId="{857F618A-E71C-4E5B-B97F-BB39033E4F4E}" dt="2026-06-27T20:48:43.204" v="1012" actId="2710"/>
        <pc:sldMkLst>
          <pc:docMk/>
          <pc:sldMk cId="3448441737" sldId="260"/>
        </pc:sldMkLst>
        <pc:spChg chg="mod">
          <ac:chgData name="Bronco Lam" userId="78abb05af0cc5829" providerId="LiveId" clId="{857F618A-E71C-4E5B-B97F-BB39033E4F4E}" dt="2026-06-27T20:47:12.222" v="990"/>
          <ac:spMkLst>
            <pc:docMk/>
            <pc:sldMk cId="3448441737" sldId="260"/>
            <ac:spMk id="5" creationId="{D1AD9830-3C18-2F47-906D-CED9C6741EAF}"/>
          </ac:spMkLst>
        </pc:spChg>
        <pc:spChg chg="mod ord">
          <ac:chgData name="Bronco Lam" userId="78abb05af0cc5829" providerId="LiveId" clId="{857F618A-E71C-4E5B-B97F-BB39033E4F4E}" dt="2026-06-27T20:48:43.204" v="1012" actId="2710"/>
          <ac:spMkLst>
            <pc:docMk/>
            <pc:sldMk cId="3448441737" sldId="260"/>
            <ac:spMk id="6" creationId="{A511C70C-CCE5-2A46-BB53-30BF172D0DFD}"/>
          </ac:spMkLst>
        </pc:spChg>
        <pc:spChg chg="del mod">
          <ac:chgData name="Bronco Lam" userId="78abb05af0cc5829" providerId="LiveId" clId="{857F618A-E71C-4E5B-B97F-BB39033E4F4E}" dt="2026-06-27T20:48:40.172" v="1011" actId="478"/>
          <ac:spMkLst>
            <pc:docMk/>
            <pc:sldMk cId="3448441737" sldId="260"/>
            <ac:spMk id="8" creationId="{246C85C7-7235-9A4E-83C6-FCDD252BAA11}"/>
          </ac:spMkLst>
        </pc:spChg>
      </pc:sldChg>
      <pc:sldChg chg="modSp add del mod ord setBg modAnim">
        <pc:chgData name="Bronco Lam" userId="78abb05af0cc5829" providerId="LiveId" clId="{857F618A-E71C-4E5B-B97F-BB39033E4F4E}" dt="2026-06-27T20:46:10.466" v="984"/>
        <pc:sldMkLst>
          <pc:docMk/>
          <pc:sldMk cId="1370439952" sldId="261"/>
        </pc:sldMkLst>
        <pc:spChg chg="mod">
          <ac:chgData name="Bronco Lam" userId="78abb05af0cc5829" providerId="LiveId" clId="{857F618A-E71C-4E5B-B97F-BB39033E4F4E}" dt="2026-06-27T20:45:18.500" v="978" actId="20577"/>
          <ac:spMkLst>
            <pc:docMk/>
            <pc:sldMk cId="1370439952" sldId="261"/>
            <ac:spMk id="5" creationId="{BD4D7C57-E0F5-044E-AC8D-DBF2E2B26A1E}"/>
          </ac:spMkLst>
        </pc:spChg>
        <pc:spChg chg="mod">
          <ac:chgData name="Bronco Lam" userId="78abb05af0cc5829" providerId="LiveId" clId="{857F618A-E71C-4E5B-B97F-BB39033E4F4E}" dt="2026-06-27T20:32:08.930" v="686"/>
          <ac:spMkLst>
            <pc:docMk/>
            <pc:sldMk cId="1370439952" sldId="261"/>
            <ac:spMk id="7" creationId="{BCCF4D61-D0C5-2B42-A5CB-DB23ED7E63BE}"/>
          </ac:spMkLst>
        </pc:spChg>
      </pc:sldChg>
      <pc:sldChg chg="addSp delSp modSp add del mod">
        <pc:chgData name="Bronco Lam" userId="78abb05af0cc5829" providerId="LiveId" clId="{857F618A-E71C-4E5B-B97F-BB39033E4F4E}" dt="2026-06-27T20:51:09.501" v="1085" actId="1076"/>
        <pc:sldMkLst>
          <pc:docMk/>
          <pc:sldMk cId="1742880547" sldId="264"/>
        </pc:sldMkLst>
        <pc:spChg chg="add del">
          <ac:chgData name="Bronco Lam" userId="78abb05af0cc5829" providerId="LiveId" clId="{857F618A-E71C-4E5B-B97F-BB39033E4F4E}" dt="2026-06-27T20:49:52.540" v="1018" actId="22"/>
          <ac:spMkLst>
            <pc:docMk/>
            <pc:sldMk cId="1742880547" sldId="264"/>
            <ac:spMk id="3" creationId="{0FD7ECA7-011B-4BBC-2937-537B47627D46}"/>
          </ac:spMkLst>
        </pc:spChg>
        <pc:spChg chg="mod">
          <ac:chgData name="Bronco Lam" userId="78abb05af0cc5829" providerId="LiveId" clId="{857F618A-E71C-4E5B-B97F-BB39033E4F4E}" dt="2026-06-27T20:49:57.052" v="1019"/>
          <ac:spMkLst>
            <pc:docMk/>
            <pc:sldMk cId="1742880547" sldId="264"/>
            <ac:spMk id="5" creationId="{206E3386-FD0C-4D41-B584-947570E2B3BC}"/>
          </ac:spMkLst>
        </pc:spChg>
        <pc:spChg chg="add del">
          <ac:chgData name="Bronco Lam" userId="78abb05af0cc5829" providerId="LiveId" clId="{857F618A-E71C-4E5B-B97F-BB39033E4F4E}" dt="2026-06-27T20:49:52.540" v="1018" actId="22"/>
          <ac:spMkLst>
            <pc:docMk/>
            <pc:sldMk cId="1742880547" sldId="264"/>
            <ac:spMk id="7" creationId="{46F5B8E1-96C0-E349-8205-4239913A49A5}"/>
          </ac:spMkLst>
        </pc:spChg>
        <pc:spChg chg="mod">
          <ac:chgData name="Bronco Lam" userId="78abb05af0cc5829" providerId="LiveId" clId="{857F618A-E71C-4E5B-B97F-BB39033E4F4E}" dt="2026-06-27T20:51:09.501" v="1085" actId="1076"/>
          <ac:spMkLst>
            <pc:docMk/>
            <pc:sldMk cId="1742880547" sldId="264"/>
            <ac:spMk id="16" creationId="{6F664D74-1DC0-204E-BEEA-DE4288087C49}"/>
          </ac:spMkLst>
        </pc:spChg>
        <pc:picChg chg="del">
          <ac:chgData name="Bronco Lam" userId="78abb05af0cc5829" providerId="LiveId" clId="{857F618A-E71C-4E5B-B97F-BB39033E4F4E}" dt="2026-06-27T20:51:03.586" v="1084" actId="478"/>
          <ac:picMkLst>
            <pc:docMk/>
            <pc:sldMk cId="1742880547" sldId="264"/>
            <ac:picMk id="4" creationId="{814D6C9A-E6FE-4845-9275-8591ADE645A1}"/>
          </ac:picMkLst>
        </pc:picChg>
        <pc:picChg chg="add mod ord">
          <ac:chgData name="Bronco Lam" userId="78abb05af0cc5829" providerId="LiveId" clId="{857F618A-E71C-4E5B-B97F-BB39033E4F4E}" dt="2026-06-27T20:50:59.775" v="1083" actId="167"/>
          <ac:picMkLst>
            <pc:docMk/>
            <pc:sldMk cId="1742880547" sldId="264"/>
            <ac:picMk id="9" creationId="{664A664E-26E4-C438-82D1-0B7DD648C080}"/>
          </ac:picMkLst>
        </pc:picChg>
      </pc:sldChg>
      <pc:sldChg chg="modSp mod">
        <pc:chgData name="Bronco Lam" userId="78abb05af0cc5829" providerId="LiveId" clId="{857F618A-E71C-4E5B-B97F-BB39033E4F4E}" dt="2026-06-27T20:29:13.863" v="609" actId="20577"/>
        <pc:sldMkLst>
          <pc:docMk/>
          <pc:sldMk cId="1849129434" sldId="265"/>
        </pc:sldMkLst>
        <pc:spChg chg="mod">
          <ac:chgData name="Bronco Lam" userId="78abb05af0cc5829" providerId="LiveId" clId="{857F618A-E71C-4E5B-B97F-BB39033E4F4E}" dt="2026-06-27T20:29:13.863" v="609" actId="20577"/>
          <ac:spMkLst>
            <pc:docMk/>
            <pc:sldMk cId="1849129434" sldId="265"/>
            <ac:spMk id="16" creationId="{0EDC5498-5EA6-E542-9331-945EF513A761}"/>
          </ac:spMkLst>
        </pc:spChg>
      </pc:sldChg>
      <pc:sldChg chg="modSp del mod ord">
        <pc:chgData name="Bronco Lam" userId="78abb05af0cc5829" providerId="LiveId" clId="{857F618A-E71C-4E5B-B97F-BB39033E4F4E}" dt="2026-06-27T20:32:16.906" v="690" actId="47"/>
        <pc:sldMkLst>
          <pc:docMk/>
          <pc:sldMk cId="1751673637" sldId="282"/>
        </pc:sldMkLst>
      </pc:sldChg>
      <pc:sldChg chg="modSp add mod ord">
        <pc:chgData name="Bronco Lam" userId="78abb05af0cc5829" providerId="LiveId" clId="{857F618A-E71C-4E5B-B97F-BB39033E4F4E}" dt="2026-06-27T20:39:12.587" v="728"/>
        <pc:sldMkLst>
          <pc:docMk/>
          <pc:sldMk cId="1196034098" sldId="283"/>
        </pc:sldMkLst>
        <pc:spChg chg="mod">
          <ac:chgData name="Bronco Lam" userId="78abb05af0cc5829" providerId="LiveId" clId="{857F618A-E71C-4E5B-B97F-BB39033E4F4E}" dt="2026-06-27T20:30:56.347" v="672" actId="1038"/>
          <ac:spMkLst>
            <pc:docMk/>
            <pc:sldMk cId="1196034098" sldId="283"/>
            <ac:spMk id="6" creationId="{80DCC477-890F-9DDE-96D7-B2F63674DD1F}"/>
          </ac:spMkLst>
        </pc:spChg>
        <pc:spChg chg="mod">
          <ac:chgData name="Bronco Lam" userId="78abb05af0cc5829" providerId="LiveId" clId="{857F618A-E71C-4E5B-B97F-BB39033E4F4E}" dt="2026-06-27T20:34:08.243" v="696" actId="20577"/>
          <ac:spMkLst>
            <pc:docMk/>
            <pc:sldMk cId="1196034098" sldId="283"/>
            <ac:spMk id="9" creationId="{74035DB6-A37E-2AAE-6085-10FAF1237949}"/>
          </ac:spMkLst>
        </pc:spChg>
        <pc:spChg chg="mod">
          <ac:chgData name="Bronco Lam" userId="78abb05af0cc5829" providerId="LiveId" clId="{857F618A-E71C-4E5B-B97F-BB39033E4F4E}" dt="2026-06-27T20:30:17.724" v="626" actId="20577"/>
          <ac:spMkLst>
            <pc:docMk/>
            <pc:sldMk cId="1196034098" sldId="283"/>
            <ac:spMk id="10" creationId="{FFE1090B-A046-C3F2-3DAC-8A68F3A8F148}"/>
          </ac:spMkLst>
        </pc:spChg>
      </pc:sldChg>
      <pc:sldChg chg="addSp modSp new del mod setBg">
        <pc:chgData name="Bronco Lam" userId="78abb05af0cc5829" providerId="LiveId" clId="{857F618A-E71C-4E5B-B97F-BB39033E4F4E}" dt="2026-06-27T20:29:50.282" v="610" actId="47"/>
        <pc:sldMkLst>
          <pc:docMk/>
          <pc:sldMk cId="34484354" sldId="284"/>
        </pc:sldMkLst>
      </pc:sldChg>
      <pc:sldChg chg="addSp modSp new del setBg">
        <pc:chgData name="Bronco Lam" userId="78abb05af0cc5829" providerId="LiveId" clId="{857F618A-E71C-4E5B-B97F-BB39033E4F4E}" dt="2026-06-27T20:29:51.632" v="611" actId="47"/>
        <pc:sldMkLst>
          <pc:docMk/>
          <pc:sldMk cId="3398076912" sldId="285"/>
        </pc:sldMkLst>
      </pc:sldChg>
      <pc:sldChg chg="add del">
        <pc:chgData name="Bronco Lam" userId="78abb05af0cc5829" providerId="LiveId" clId="{857F618A-E71C-4E5B-B97F-BB39033E4F4E}" dt="2026-06-27T20:29:52.033" v="612" actId="47"/>
        <pc:sldMkLst>
          <pc:docMk/>
          <pc:sldMk cId="1788554462" sldId="286"/>
        </pc:sldMkLst>
      </pc:sldChg>
      <pc:sldChg chg="addSp modSp new del mod setBg">
        <pc:chgData name="Bronco Lam" userId="78abb05af0cc5829" providerId="LiveId" clId="{857F618A-E71C-4E5B-B97F-BB39033E4F4E}" dt="2026-06-27T20:53:54.114" v="1102" actId="47"/>
        <pc:sldMkLst>
          <pc:docMk/>
          <pc:sldMk cId="3563578968" sldId="287"/>
        </pc:sldMkLst>
        <pc:picChg chg="add mod">
          <ac:chgData name="Bronco Lam" userId="78abb05af0cc5829" providerId="LiveId" clId="{857F618A-E71C-4E5B-B97F-BB39033E4F4E}" dt="2026-06-07T04:43:19.310" v="234"/>
          <ac:picMkLst>
            <pc:docMk/>
            <pc:sldMk cId="3563578968" sldId="287"/>
            <ac:picMk id="3" creationId="{8244010B-BEFE-68F8-ABC2-EC50901F213B}"/>
          </ac:picMkLst>
        </pc:picChg>
      </pc:sldChg>
      <pc:sldChg chg="modSp add del mod">
        <pc:chgData name="Bronco Lam" userId="78abb05af0cc5829" providerId="LiveId" clId="{857F618A-E71C-4E5B-B97F-BB39033E4F4E}" dt="2026-06-27T20:32:06.230" v="683" actId="47"/>
        <pc:sldMkLst>
          <pc:docMk/>
          <pc:sldMk cId="3491653150" sldId="288"/>
        </pc:sldMkLst>
      </pc:sldChg>
      <pc:sldChg chg="addSp modSp new mod setBg">
        <pc:chgData name="Bronco Lam" userId="78abb05af0cc5829" providerId="LiveId" clId="{857F618A-E71C-4E5B-B97F-BB39033E4F4E}" dt="2026-06-27T20:33:23.397" v="694"/>
        <pc:sldMkLst>
          <pc:docMk/>
          <pc:sldMk cId="3543049199" sldId="288"/>
        </pc:sldMkLst>
        <pc:picChg chg="add mod">
          <ac:chgData name="Bronco Lam" userId="78abb05af0cc5829" providerId="LiveId" clId="{857F618A-E71C-4E5B-B97F-BB39033E4F4E}" dt="2026-06-27T20:33:16.761" v="693"/>
          <ac:picMkLst>
            <pc:docMk/>
            <pc:sldMk cId="3543049199" sldId="288"/>
            <ac:picMk id="3" creationId="{103F2420-F90F-7302-7F90-3678E00CF371}"/>
          </ac:picMkLst>
        </pc:picChg>
      </pc:sldChg>
      <pc:sldChg chg="modSp add mod">
        <pc:chgData name="Bronco Lam" userId="78abb05af0cc5829" providerId="LiveId" clId="{857F618A-E71C-4E5B-B97F-BB39033E4F4E}" dt="2026-06-27T20:40:49.074" v="735" actId="207"/>
        <pc:sldMkLst>
          <pc:docMk/>
          <pc:sldMk cId="714176537" sldId="289"/>
        </pc:sldMkLst>
        <pc:spChg chg="mod">
          <ac:chgData name="Bronco Lam" userId="78abb05af0cc5829" providerId="LiveId" clId="{857F618A-E71C-4E5B-B97F-BB39033E4F4E}" dt="2026-06-27T20:40:49.074" v="735" actId="207"/>
          <ac:spMkLst>
            <pc:docMk/>
            <pc:sldMk cId="714176537" sldId="289"/>
            <ac:spMk id="9" creationId="{17A5A997-99E2-9551-381B-1A97671E210D}"/>
          </ac:spMkLst>
        </pc:spChg>
      </pc:sldChg>
      <pc:sldChg chg="modSp add del mod">
        <pc:chgData name="Bronco Lam" userId="78abb05af0cc5829" providerId="LiveId" clId="{857F618A-E71C-4E5B-B97F-BB39033E4F4E}" dt="2026-06-27T20:32:14.563" v="689" actId="47"/>
        <pc:sldMkLst>
          <pc:docMk/>
          <pc:sldMk cId="3428014663" sldId="289"/>
        </pc:sldMkLst>
      </pc:sldChg>
      <pc:sldChg chg="modSp add del mod">
        <pc:chgData name="Bronco Lam" userId="78abb05af0cc5829" providerId="LiveId" clId="{857F618A-E71C-4E5B-B97F-BB39033E4F4E}" dt="2026-06-27T20:32:13.826" v="688" actId="47"/>
        <pc:sldMkLst>
          <pc:docMk/>
          <pc:sldMk cId="191305573" sldId="290"/>
        </pc:sldMkLst>
      </pc:sldChg>
      <pc:sldChg chg="add">
        <pc:chgData name="Bronco Lam" userId="78abb05af0cc5829" providerId="LiveId" clId="{857F618A-E71C-4E5B-B97F-BB39033E4F4E}" dt="2026-06-27T20:34:28.884" v="699"/>
        <pc:sldMkLst>
          <pc:docMk/>
          <pc:sldMk cId="849069324" sldId="290"/>
        </pc:sldMkLst>
      </pc:sldChg>
      <pc:sldChg chg="add del">
        <pc:chgData name="Bronco Lam" userId="78abb05af0cc5829" providerId="LiveId" clId="{857F618A-E71C-4E5B-B97F-BB39033E4F4E}" dt="2026-06-27T20:34:28.869" v="698"/>
        <pc:sldMkLst>
          <pc:docMk/>
          <pc:sldMk cId="3356231094" sldId="290"/>
        </pc:sldMkLst>
      </pc:sldChg>
      <pc:sldChg chg="modSp add del mod">
        <pc:chgData name="Bronco Lam" userId="78abb05af0cc5829" providerId="LiveId" clId="{857F618A-E71C-4E5B-B97F-BB39033E4F4E}" dt="2026-06-27T20:32:12.335" v="687" actId="47"/>
        <pc:sldMkLst>
          <pc:docMk/>
          <pc:sldMk cId="386639184" sldId="291"/>
        </pc:sldMkLst>
      </pc:sldChg>
      <pc:sldChg chg="modSp add mod">
        <pc:chgData name="Bronco Lam" userId="78abb05af0cc5829" providerId="LiveId" clId="{857F618A-E71C-4E5B-B97F-BB39033E4F4E}" dt="2026-06-27T20:53:28.822" v="1100" actId="2710"/>
        <pc:sldMkLst>
          <pc:docMk/>
          <pc:sldMk cId="3957857873" sldId="291"/>
        </pc:sldMkLst>
        <pc:spChg chg="mod">
          <ac:chgData name="Bronco Lam" userId="78abb05af0cc5829" providerId="LiveId" clId="{857F618A-E71C-4E5B-B97F-BB39033E4F4E}" dt="2026-06-27T20:53:28.822" v="1100" actId="2710"/>
          <ac:spMkLst>
            <pc:docMk/>
            <pc:sldMk cId="3957857873" sldId="291"/>
            <ac:spMk id="7" creationId="{1E7963F9-0963-1961-402A-AC90FE619630}"/>
          </ac:spMkLst>
        </pc:spChg>
        <pc:spChg chg="mod">
          <ac:chgData name="Bronco Lam" userId="78abb05af0cc5829" providerId="LiveId" clId="{857F618A-E71C-4E5B-B97F-BB39033E4F4E}" dt="2026-06-27T20:35:28.167" v="721" actId="20577"/>
          <ac:spMkLst>
            <pc:docMk/>
            <pc:sldMk cId="3957857873" sldId="291"/>
            <ac:spMk id="8" creationId="{BB31E2BF-C1AE-4F73-5898-F8AD793A1F4F}"/>
          </ac:spMkLst>
        </pc:spChg>
      </pc:sldChg>
      <pc:sldChg chg="addSp modSp new mod">
        <pc:chgData name="Bronco Lam" userId="78abb05af0cc5829" providerId="LiveId" clId="{857F618A-E71C-4E5B-B97F-BB39033E4F4E}" dt="2026-06-27T20:38:38.412" v="726"/>
        <pc:sldMkLst>
          <pc:docMk/>
          <pc:sldMk cId="404586972" sldId="292"/>
        </pc:sldMkLst>
        <pc:picChg chg="add mod">
          <ac:chgData name="Bronco Lam" userId="78abb05af0cc5829" providerId="LiveId" clId="{857F618A-E71C-4E5B-B97F-BB39033E4F4E}" dt="2026-06-27T20:38:38.412" v="726"/>
          <ac:picMkLst>
            <pc:docMk/>
            <pc:sldMk cId="404586972" sldId="292"/>
            <ac:picMk id="3" creationId="{E130A274-F1D7-5AAF-6B53-D5F9FA966BC1}"/>
          </ac:picMkLst>
        </pc:picChg>
      </pc:sldChg>
      <pc:sldChg chg="modSp add mod ord">
        <pc:chgData name="Bronco Lam" userId="78abb05af0cc5829" providerId="LiveId" clId="{857F618A-E71C-4E5B-B97F-BB39033E4F4E}" dt="2026-06-27T20:39:28.372" v="733" actId="207"/>
        <pc:sldMkLst>
          <pc:docMk/>
          <pc:sldMk cId="2041909086" sldId="293"/>
        </pc:sldMkLst>
        <pc:spChg chg="mod">
          <ac:chgData name="Bronco Lam" userId="78abb05af0cc5829" providerId="LiveId" clId="{857F618A-E71C-4E5B-B97F-BB39033E4F4E}" dt="2026-06-27T20:39:28.372" v="733" actId="207"/>
          <ac:spMkLst>
            <pc:docMk/>
            <pc:sldMk cId="2041909086" sldId="293"/>
            <ac:spMk id="9" creationId="{35D8A48A-1AAA-3ACA-830C-BFBF217A3D7B}"/>
          </ac:spMkLst>
        </pc:spChg>
      </pc:sldChg>
      <pc:sldChg chg="add">
        <pc:chgData name="Bronco Lam" userId="78abb05af0cc5829" providerId="LiveId" clId="{857F618A-E71C-4E5B-B97F-BB39033E4F4E}" dt="2026-06-27T20:40:43.606" v="734" actId="2890"/>
        <pc:sldMkLst>
          <pc:docMk/>
          <pc:sldMk cId="451365472" sldId="294"/>
        </pc:sldMkLst>
      </pc:sldChg>
      <pc:sldChg chg="modSp add mod">
        <pc:chgData name="Bronco Lam" userId="78abb05af0cc5829" providerId="LiveId" clId="{857F618A-E71C-4E5B-B97F-BB39033E4F4E}" dt="2026-06-27T20:53:24.483" v="1099" actId="2710"/>
        <pc:sldMkLst>
          <pc:docMk/>
          <pc:sldMk cId="3012288024" sldId="295"/>
        </pc:sldMkLst>
        <pc:spChg chg="mod">
          <ac:chgData name="Bronco Lam" userId="78abb05af0cc5829" providerId="LiveId" clId="{857F618A-E71C-4E5B-B97F-BB39033E4F4E}" dt="2026-06-27T20:53:24.483" v="1099" actId="2710"/>
          <ac:spMkLst>
            <pc:docMk/>
            <pc:sldMk cId="3012288024" sldId="295"/>
            <ac:spMk id="7" creationId="{D0166516-5F65-6A46-B5BB-C5C03491B1C1}"/>
          </ac:spMkLst>
        </pc:spChg>
        <pc:spChg chg="mod">
          <ac:chgData name="Bronco Lam" userId="78abb05af0cc5829" providerId="LiveId" clId="{857F618A-E71C-4E5B-B97F-BB39033E4F4E}" dt="2026-06-27T20:41:24.827" v="753" actId="20577"/>
          <ac:spMkLst>
            <pc:docMk/>
            <pc:sldMk cId="3012288024" sldId="295"/>
            <ac:spMk id="8" creationId="{8682595F-312A-140E-0D03-D37A9B3D83B5}"/>
          </ac:spMkLst>
        </pc:spChg>
      </pc:sldChg>
      <pc:sldChg chg="modSp add mod">
        <pc:chgData name="Bronco Lam" userId="78abb05af0cc5829" providerId="LiveId" clId="{857F618A-E71C-4E5B-B97F-BB39033E4F4E}" dt="2026-06-27T20:53:20.725" v="1098" actId="2710"/>
        <pc:sldMkLst>
          <pc:docMk/>
          <pc:sldMk cId="2538209684" sldId="296"/>
        </pc:sldMkLst>
        <pc:spChg chg="mod">
          <ac:chgData name="Bronco Lam" userId="78abb05af0cc5829" providerId="LiveId" clId="{857F618A-E71C-4E5B-B97F-BB39033E4F4E}" dt="2026-06-27T20:53:20.725" v="1098" actId="2710"/>
          <ac:spMkLst>
            <pc:docMk/>
            <pc:sldMk cId="2538209684" sldId="296"/>
            <ac:spMk id="7" creationId="{A76D8F61-52CF-0CE4-3264-C76D76B3C2B6}"/>
          </ac:spMkLst>
        </pc:spChg>
        <pc:spChg chg="mod">
          <ac:chgData name="Bronco Lam" userId="78abb05af0cc5829" providerId="LiveId" clId="{857F618A-E71C-4E5B-B97F-BB39033E4F4E}" dt="2026-06-27T20:42:05.765" v="767" actId="20577"/>
          <ac:spMkLst>
            <pc:docMk/>
            <pc:sldMk cId="2538209684" sldId="296"/>
            <ac:spMk id="8" creationId="{A4015A34-DFEE-053D-0CE1-E8AA2403B3AA}"/>
          </ac:spMkLst>
        </pc:spChg>
      </pc:sldChg>
      <pc:sldChg chg="modSp add mod">
        <pc:chgData name="Bronco Lam" userId="78abb05af0cc5829" providerId="LiveId" clId="{857F618A-E71C-4E5B-B97F-BB39033E4F4E}" dt="2026-06-27T20:53:18.092" v="1097" actId="2710"/>
        <pc:sldMkLst>
          <pc:docMk/>
          <pc:sldMk cId="2920716363" sldId="297"/>
        </pc:sldMkLst>
        <pc:spChg chg="mod">
          <ac:chgData name="Bronco Lam" userId="78abb05af0cc5829" providerId="LiveId" clId="{857F618A-E71C-4E5B-B97F-BB39033E4F4E}" dt="2026-06-27T20:53:18.092" v="1097" actId="2710"/>
          <ac:spMkLst>
            <pc:docMk/>
            <pc:sldMk cId="2920716363" sldId="297"/>
            <ac:spMk id="7" creationId="{5D4C4FA6-F043-22DE-C962-8C5F4E8636F5}"/>
          </ac:spMkLst>
        </pc:spChg>
        <pc:spChg chg="mod">
          <ac:chgData name="Bronco Lam" userId="78abb05af0cc5829" providerId="LiveId" clId="{857F618A-E71C-4E5B-B97F-BB39033E4F4E}" dt="2026-06-27T20:43:31.525" v="776" actId="20577"/>
          <ac:spMkLst>
            <pc:docMk/>
            <pc:sldMk cId="2920716363" sldId="297"/>
            <ac:spMk id="8" creationId="{BE1E3F53-F1BE-69F4-A45B-063785C5064C}"/>
          </ac:spMkLst>
        </pc:spChg>
      </pc:sldChg>
      <pc:sldChg chg="modSp add mod">
        <pc:chgData name="Bronco Lam" userId="78abb05af0cc5829" providerId="LiveId" clId="{857F618A-E71C-4E5B-B97F-BB39033E4F4E}" dt="2026-06-27T20:53:12.242" v="1096" actId="2710"/>
        <pc:sldMkLst>
          <pc:docMk/>
          <pc:sldMk cId="188147701" sldId="298"/>
        </pc:sldMkLst>
        <pc:spChg chg="mod">
          <ac:chgData name="Bronco Lam" userId="78abb05af0cc5829" providerId="LiveId" clId="{857F618A-E71C-4E5B-B97F-BB39033E4F4E}" dt="2026-06-27T20:53:12.242" v="1096" actId="2710"/>
          <ac:spMkLst>
            <pc:docMk/>
            <pc:sldMk cId="188147701" sldId="298"/>
            <ac:spMk id="7" creationId="{0B1239BA-2812-94BC-BEA4-99769BB234CF}"/>
          </ac:spMkLst>
        </pc:spChg>
      </pc:sldChg>
      <pc:sldChg chg="new del">
        <pc:chgData name="Bronco Lam" userId="78abb05af0cc5829" providerId="LiveId" clId="{857F618A-E71C-4E5B-B97F-BB39033E4F4E}" dt="2026-06-27T20:51:17.635" v="1086" actId="47"/>
        <pc:sldMkLst>
          <pc:docMk/>
          <pc:sldMk cId="853695245" sldId="298"/>
        </pc:sldMkLst>
      </pc:sldChg>
      <pc:sldChg chg="add del">
        <pc:chgData name="Bronco Lam" userId="78abb05af0cc5829" providerId="LiveId" clId="{857F618A-E71C-4E5B-B97F-BB39033E4F4E}" dt="2026-06-27T20:52:09.987" v="1088"/>
        <pc:sldMkLst>
          <pc:docMk/>
          <pc:sldMk cId="1998531949" sldId="298"/>
        </pc:sldMkLst>
      </pc:sldChg>
      <pc:sldChg chg="modSp add mod">
        <pc:chgData name="Bronco Lam" userId="78abb05af0cc5829" providerId="LiveId" clId="{857F618A-E71C-4E5B-B97F-BB39033E4F4E}" dt="2026-06-27T20:53:05.264" v="1095" actId="2710"/>
        <pc:sldMkLst>
          <pc:docMk/>
          <pc:sldMk cId="3009647024" sldId="299"/>
        </pc:sldMkLst>
        <pc:spChg chg="mod">
          <ac:chgData name="Bronco Lam" userId="78abb05af0cc5829" providerId="LiveId" clId="{857F618A-E71C-4E5B-B97F-BB39033E4F4E}" dt="2026-06-27T20:53:05.264" v="1095" actId="2710"/>
          <ac:spMkLst>
            <pc:docMk/>
            <pc:sldMk cId="3009647024" sldId="299"/>
            <ac:spMk id="7" creationId="{874C0F80-2586-1885-6178-83217FFC14F7}"/>
          </ac:spMkLst>
        </pc:spChg>
        <pc:spChg chg="mod">
          <ac:chgData name="Bronco Lam" userId="78abb05af0cc5829" providerId="LiveId" clId="{857F618A-E71C-4E5B-B97F-BB39033E4F4E}" dt="2026-06-27T20:52:37.729" v="1092" actId="20577"/>
          <ac:spMkLst>
            <pc:docMk/>
            <pc:sldMk cId="3009647024" sldId="299"/>
            <ac:spMk id="8" creationId="{34AAB2F5-8A68-81AB-D2A8-1E57CDED6DC6}"/>
          </ac:spMkLst>
        </pc:spChg>
      </pc:sldChg>
    </pc:docChg>
  </pc:docChgLst>
  <pc:docChgLst>
    <pc:chgData name="Bronco Lam" userId="78abb05af0cc5829" providerId="LiveId" clId="{21053D9D-68C8-5EA3-94B2-7054ACA7D413}"/>
    <pc:docChg chg="undo custSel addSld delSld modSld sldOrd">
      <pc:chgData name="Bronco Lam" userId="78abb05af0cc5829" providerId="LiveId" clId="{21053D9D-68C8-5EA3-94B2-7054ACA7D413}" dt="2026-05-30T21:16:11.242" v="350" actId="2696"/>
      <pc:docMkLst>
        <pc:docMk/>
      </pc:docMkLst>
      <pc:sldChg chg="modSp mod ord">
        <pc:chgData name="Bronco Lam" userId="78abb05af0cc5829" providerId="LiveId" clId="{21053D9D-68C8-5EA3-94B2-7054ACA7D413}" dt="2026-05-30T21:10:09.614" v="334"/>
        <pc:sldMkLst>
          <pc:docMk/>
          <pc:sldMk cId="2341900342" sldId="258"/>
        </pc:sldMkLst>
        <pc:spChg chg="mod">
          <ac:chgData name="Bronco Lam" userId="78abb05af0cc5829" providerId="LiveId" clId="{21053D9D-68C8-5EA3-94B2-7054ACA7D413}" dt="2026-05-30T21:09:11.002" v="298" actId="403"/>
          <ac:spMkLst>
            <pc:docMk/>
            <pc:sldMk cId="2341900342" sldId="258"/>
            <ac:spMk id="7" creationId="{4BA0886C-05BB-D242-9D5E-459B1E16D296}"/>
          </ac:spMkLst>
        </pc:spChg>
        <pc:spChg chg="mod">
          <ac:chgData name="Bronco Lam" userId="78abb05af0cc5829" providerId="LiveId" clId="{21053D9D-68C8-5EA3-94B2-7054ACA7D413}" dt="2026-05-30T21:09:02.682" v="294" actId="20577"/>
          <ac:spMkLst>
            <pc:docMk/>
            <pc:sldMk cId="2341900342" sldId="258"/>
            <ac:spMk id="8" creationId="{E1089639-4283-2B41-9B18-DC66ACEF448C}"/>
          </ac:spMkLst>
        </pc:spChg>
        <pc:spChg chg="mod">
          <ac:chgData name="Bronco Lam" userId="78abb05af0cc5829" providerId="LiveId" clId="{21053D9D-68C8-5EA3-94B2-7054ACA7D413}" dt="2026-05-30T21:10:09.614" v="334"/>
          <ac:spMkLst>
            <pc:docMk/>
            <pc:sldMk cId="2341900342" sldId="258"/>
            <ac:spMk id="17" creationId="{1FA4B093-1BF7-1944-B2A6-4E0F94C0348A}"/>
          </ac:spMkLst>
        </pc:spChg>
      </pc:sldChg>
      <pc:sldChg chg="modSp mod">
        <pc:chgData name="Bronco Lam" userId="78abb05af0cc5829" providerId="LiveId" clId="{21053D9D-68C8-5EA3-94B2-7054ACA7D413}" dt="2026-05-30T21:09:21.194" v="299" actId="113"/>
        <pc:sldMkLst>
          <pc:docMk/>
          <pc:sldMk cId="1849129434" sldId="265"/>
        </pc:sldMkLst>
        <pc:spChg chg="mod">
          <ac:chgData name="Bronco Lam" userId="78abb05af0cc5829" providerId="LiveId" clId="{21053D9D-68C8-5EA3-94B2-7054ACA7D413}" dt="2026-05-30T21:09:21.194" v="299" actId="113"/>
          <ac:spMkLst>
            <pc:docMk/>
            <pc:sldMk cId="1849129434" sldId="265"/>
            <ac:spMk id="16" creationId="{0EDC5498-5EA6-E542-9331-945EF513A7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715EC8-FEAD-6D4B-9C29-FDE9C86783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972C4DE-BE4A-AC4D-AF10-654883E46D7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374884-0784-824D-B497-25A7AD704EE2}" type="datetimeFigureOut">
              <a:rPr lang="en-US" smtClean="0"/>
              <a:t>6/27/2026</a:t>
            </a:fld>
            <a:endParaRPr lang="en-US"/>
          </a:p>
        </p:txBody>
      </p:sp>
      <p:sp>
        <p:nvSpPr>
          <p:cNvPr id="4" name="Footer Placeholder 3">
            <a:extLst>
              <a:ext uri="{FF2B5EF4-FFF2-40B4-BE49-F238E27FC236}">
                <a16:creationId xmlns:a16="http://schemas.microsoft.com/office/drawing/2014/main" id="{283C5C22-28CA-224E-8448-D2F52D1DFB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C639A4-0C23-5A40-92E1-D0FE25E8D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5E40E4-BA4D-914A-9C2B-6323C04E963B}" type="slidenum">
              <a:rPr lang="en-US" smtClean="0"/>
              <a:t>‹#›</a:t>
            </a:fld>
            <a:endParaRPr lang="en-US"/>
          </a:p>
        </p:txBody>
      </p:sp>
    </p:spTree>
    <p:extLst>
      <p:ext uri="{BB962C8B-B14F-4D97-AF65-F5344CB8AC3E}">
        <p14:creationId xmlns:p14="http://schemas.microsoft.com/office/powerpoint/2010/main" val="3501445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0B2B9-BB04-3748-9185-357DCF7D43BA}" type="datetimeFigureOut">
              <a:rPr lang="en-US" smtClean="0"/>
              <a:t>6/27/2026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757EF1-E3BD-8D42-8F9A-EBEB6EDE5ABA}" type="slidenum">
              <a:rPr lang="en-US" smtClean="0"/>
              <a:t>‹#›</a:t>
            </a:fld>
            <a:endParaRPr lang="en-US"/>
          </a:p>
        </p:txBody>
      </p:sp>
    </p:spTree>
    <p:extLst>
      <p:ext uri="{BB962C8B-B14F-4D97-AF65-F5344CB8AC3E}">
        <p14:creationId xmlns:p14="http://schemas.microsoft.com/office/powerpoint/2010/main" val="668112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AB34D-4EE6-4372-CEE5-A69894B0EB15}"/>
              </a:ext>
            </a:extLst>
          </p:cNvPr>
          <p:cNvSpPr txBox="1"/>
          <p:nvPr userDrawn="1"/>
        </p:nvSpPr>
        <p:spPr>
          <a:xfrm>
            <a:off x="2435087" y="566530"/>
            <a:ext cx="184731" cy="369332"/>
          </a:xfrm>
          <a:prstGeom prst="rect">
            <a:avLst/>
          </a:prstGeom>
          <a:noFill/>
        </p:spPr>
        <p:txBody>
          <a:bodyPr wrap="none" rtlCol="0">
            <a:spAutoFit/>
          </a:bodyPr>
          <a:lstStyle/>
          <a:p>
            <a:endParaRPr lang="en-CA" dirty="0"/>
          </a:p>
        </p:txBody>
      </p:sp>
      <p:sp>
        <p:nvSpPr>
          <p:cNvPr id="3" name="TextBox 2">
            <a:extLst>
              <a:ext uri="{FF2B5EF4-FFF2-40B4-BE49-F238E27FC236}">
                <a16:creationId xmlns:a16="http://schemas.microsoft.com/office/drawing/2014/main" id="{48AC2149-5281-72EC-6FBA-F316BC0D2CCA}"/>
              </a:ext>
            </a:extLst>
          </p:cNvPr>
          <p:cNvSpPr txBox="1"/>
          <p:nvPr userDrawn="1"/>
        </p:nvSpPr>
        <p:spPr>
          <a:xfrm>
            <a:off x="1898374" y="576470"/>
            <a:ext cx="184731" cy="369332"/>
          </a:xfrm>
          <a:prstGeom prst="rect">
            <a:avLst/>
          </a:prstGeom>
          <a:noFill/>
        </p:spPr>
        <p:txBody>
          <a:bodyPr wrap="none" rtlCol="0">
            <a:spAutoFit/>
          </a:bodyPr>
          <a:lstStyle/>
          <a:p>
            <a:endParaRPr lang="en-CA" dirty="0"/>
          </a:p>
        </p:txBody>
      </p:sp>
    </p:spTree>
    <p:extLst>
      <p:ext uri="{BB962C8B-B14F-4D97-AF65-F5344CB8AC3E}">
        <p14:creationId xmlns:p14="http://schemas.microsoft.com/office/powerpoint/2010/main" val="141717786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9C389D1-746B-0B41-8D3A-C1F8EAAE9BE3}"/>
              </a:ext>
            </a:extLst>
          </p:cNvPr>
          <p:cNvSpPr txBox="1"/>
          <p:nvPr userDrawn="1"/>
        </p:nvSpPr>
        <p:spPr>
          <a:xfrm>
            <a:off x="452063" y="452063"/>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NYMAC</a:t>
            </a:r>
            <a:r>
              <a:rPr lang="en-US" sz="1200" dirty="0">
                <a:solidFill>
                  <a:schemeClr val="bg1">
                    <a:lumMod val="75000"/>
                  </a:schemeClr>
                </a:solidFill>
                <a:latin typeface="Arial" panose="020B0604020202020204" pitchFamily="34" charset="0"/>
                <a:cs typeface="Arial" panose="020B0604020202020204" pitchFamily="34" charset="0"/>
              </a:rPr>
              <a:t> | English Worship</a:t>
            </a:r>
          </a:p>
        </p:txBody>
      </p:sp>
    </p:spTree>
    <p:extLst>
      <p:ext uri="{BB962C8B-B14F-4D97-AF65-F5344CB8AC3E}">
        <p14:creationId xmlns:p14="http://schemas.microsoft.com/office/powerpoint/2010/main" val="17139423"/>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EDC5498-5EA6-E542-9331-945EF513A761}"/>
              </a:ext>
            </a:extLst>
          </p:cNvPr>
          <p:cNvSpPr/>
          <p:nvPr/>
        </p:nvSpPr>
        <p:spPr>
          <a:xfrm>
            <a:off x="547141" y="1315886"/>
            <a:ext cx="11644859" cy="5542114"/>
          </a:xfrm>
          <a:prstGeom prst="rect">
            <a:avLst/>
          </a:prstGeom>
          <a:solidFill>
            <a:schemeClr val="accent1">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8000" b="1" spc="-100" dirty="0">
                <a:solidFill>
                  <a:schemeClr val="tx1"/>
                </a:solidFill>
                <a:latin typeface="Avenir Next LT Pro" panose="020B0504020202020204" pitchFamily="34" charset="77"/>
                <a:ea typeface="Verdana" panose="020B0604030504040204" pitchFamily="34" charset="0"/>
                <a:cs typeface="Verdana" panose="020B0604030504040204" pitchFamily="34" charset="0"/>
              </a:rPr>
              <a:t>Incorporated Into Christ</a:t>
            </a:r>
          </a:p>
          <a:p>
            <a:pPr lvl="1"/>
            <a:endParaRPr lang="en-US" sz="2000" b="1" spc="-100" dirty="0">
              <a:solidFill>
                <a:schemeClr val="tx1"/>
              </a:solidFill>
              <a:latin typeface="Avenir Next LT Pro" panose="020B0504020202020204" pitchFamily="34" charset="77"/>
              <a:ea typeface="Verdana" panose="020B0604030504040204" pitchFamily="34" charset="0"/>
              <a:cs typeface="Verdana" panose="020B0604030504040204" pitchFamily="34" charset="0"/>
            </a:endParaRPr>
          </a:p>
          <a:p>
            <a:pPr lvl="1"/>
            <a:r>
              <a:rPr lang="en-US" sz="2000" spc="-100" dirty="0">
                <a:solidFill>
                  <a:schemeClr val="tx1"/>
                </a:solidFill>
                <a:latin typeface="Avenir Next LT Pro" panose="020B0504020202020204" pitchFamily="34" charset="77"/>
                <a:ea typeface="Verdana" panose="020B0604030504040204" pitchFamily="34" charset="0"/>
                <a:cs typeface="Verdana" panose="020B0604030504040204" pitchFamily="34" charset="0"/>
              </a:rPr>
              <a:t>Galatians 3:15-29</a:t>
            </a:r>
          </a:p>
        </p:txBody>
      </p:sp>
    </p:spTree>
    <p:extLst>
      <p:ext uri="{BB962C8B-B14F-4D97-AF65-F5344CB8AC3E}">
        <p14:creationId xmlns:p14="http://schemas.microsoft.com/office/powerpoint/2010/main" val="1849129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3F2420-F90F-7302-7F90-3678E00CF371}"/>
              </a:ext>
            </a:extLst>
          </p:cNvPr>
          <p:cNvPicPr>
            <a:picLocks noChangeAspect="1"/>
          </p:cNvPicPr>
          <p:nvPr/>
        </p:nvPicPr>
        <p:blipFill>
          <a:blip r:embed="rId2"/>
          <a:stretch>
            <a:fillRect/>
          </a:stretch>
        </p:blipFill>
        <p:spPr>
          <a:xfrm>
            <a:off x="3800387" y="0"/>
            <a:ext cx="4591226" cy="6858000"/>
          </a:xfrm>
          <a:prstGeom prst="rect">
            <a:avLst/>
          </a:prstGeom>
        </p:spPr>
      </p:pic>
    </p:spTree>
    <p:extLst>
      <p:ext uri="{BB962C8B-B14F-4D97-AF65-F5344CB8AC3E}">
        <p14:creationId xmlns:p14="http://schemas.microsoft.com/office/powerpoint/2010/main" val="3543049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AE7D2-3AF3-3FDC-61EA-31FAD7EDCD8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8A0475C-3A66-A5B7-AC30-F4542CBAA511}"/>
              </a:ext>
            </a:extLst>
          </p:cNvPr>
          <p:cNvSpPr/>
          <p:nvPr/>
        </p:nvSpPr>
        <p:spPr>
          <a:xfrm>
            <a:off x="547141" y="1315886"/>
            <a:ext cx="11644859" cy="5542114"/>
          </a:xfrm>
          <a:prstGeom prst="rect">
            <a:avLst/>
          </a:prstGeom>
          <a:solidFill>
            <a:schemeClr val="accent1">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100" normalizeH="0" baseline="0" noProof="0" dirty="0">
                <a:ln>
                  <a:noFill/>
                </a:ln>
                <a:solidFill>
                  <a:prstClr val="black"/>
                </a:solidFill>
                <a:effectLst/>
                <a:uLnTx/>
                <a:uFillTx/>
                <a:latin typeface="Avenir Next LT Pro" panose="020B0504020202020204" pitchFamily="34" charset="77"/>
                <a:ea typeface="Verdana" panose="020B0604030504040204" pitchFamily="34" charset="0"/>
                <a:cs typeface="Verdana" panose="020B0604030504040204" pitchFamily="34" charset="0"/>
              </a:rPr>
              <a:t>Incorporated Into Christ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100" normalizeH="0" baseline="0" noProof="0" dirty="0">
              <a:ln>
                <a:noFill/>
              </a:ln>
              <a:solidFill>
                <a:prstClr val="black"/>
              </a:solidFill>
              <a:effectLst/>
              <a:uLnTx/>
              <a:uFillTx/>
              <a:latin typeface="Avenir Next LT Pro" panose="020B0504020202020204" pitchFamily="34" charset="77"/>
              <a:ea typeface="Verdana" panose="020B0604030504040204" pitchFamily="34" charset="0"/>
              <a:cs typeface="Verdana" panose="020B060403050404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 normalizeH="0" baseline="0" noProof="0" dirty="0">
                <a:ln>
                  <a:noFill/>
                </a:ln>
                <a:solidFill>
                  <a:prstClr val="black"/>
                </a:solidFill>
                <a:effectLst/>
                <a:uLnTx/>
                <a:uFillTx/>
                <a:latin typeface="Avenir Next LT Pro" panose="020B0504020202020204" pitchFamily="34" charset="77"/>
                <a:ea typeface="Verdana" panose="020B0604030504040204" pitchFamily="34" charset="0"/>
                <a:cs typeface="Verdana" panose="020B0604030504040204" pitchFamily="34" charset="0"/>
              </a:rPr>
              <a:t>Galatians 3:15-29</a:t>
            </a:r>
          </a:p>
        </p:txBody>
      </p:sp>
    </p:spTree>
    <p:extLst>
      <p:ext uri="{BB962C8B-B14F-4D97-AF65-F5344CB8AC3E}">
        <p14:creationId xmlns:p14="http://schemas.microsoft.com/office/powerpoint/2010/main" val="849069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FDECF-1A73-84AB-A97A-D27309A2C3D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B7FF689-5334-0EC1-A05C-69F2D16C401B}"/>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0DCC477-890F-9DDE-96D7-B2F63674DD1F}"/>
              </a:ext>
            </a:extLst>
          </p:cNvPr>
          <p:cNvSpPr txBox="1">
            <a:spLocks/>
          </p:cNvSpPr>
          <p:nvPr/>
        </p:nvSpPr>
        <p:spPr>
          <a:xfrm>
            <a:off x="946709" y="1834779"/>
            <a:ext cx="4188145"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77"/>
              </a:rPr>
              <a:t>Incorporated into Christ</a:t>
            </a:r>
          </a:p>
        </p:txBody>
      </p:sp>
      <p:sp>
        <p:nvSpPr>
          <p:cNvPr id="9" name="Subtitle 2">
            <a:extLst>
              <a:ext uri="{FF2B5EF4-FFF2-40B4-BE49-F238E27FC236}">
                <a16:creationId xmlns:a16="http://schemas.microsoft.com/office/drawing/2014/main" id="{74035DB6-A37E-2AAE-6085-10FAF1237949}"/>
              </a:ext>
            </a:extLst>
          </p:cNvPr>
          <p:cNvSpPr txBox="1">
            <a:spLocks/>
          </p:cNvSpPr>
          <p:nvPr/>
        </p:nvSpPr>
        <p:spPr>
          <a:xfrm>
            <a:off x="5282214" y="1834778"/>
            <a:ext cx="690978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US" sz="2800" b="1" dirty="0">
                <a:solidFill>
                  <a:srgbClr val="000000"/>
                </a:solidFill>
                <a:latin typeface="Avenir Next LT Pro" panose="020B0504020202020204" pitchFamily="34" charset="77"/>
              </a:rPr>
              <a:t>The Promise Is Fulfilled In Christ</a:t>
            </a:r>
            <a:endParaRPr lang="en-CA" sz="2800" b="1" dirty="0">
              <a:solidFill>
                <a:srgbClr val="000000"/>
              </a:solidFill>
              <a:latin typeface="Avenir Next LT Pro" panose="020B0504020202020204" pitchFamily="34" charset="77"/>
            </a:endParaRPr>
          </a:p>
        </p:txBody>
      </p:sp>
      <p:sp>
        <p:nvSpPr>
          <p:cNvPr id="10" name="TextBox 9">
            <a:extLst>
              <a:ext uri="{FF2B5EF4-FFF2-40B4-BE49-F238E27FC236}">
                <a16:creationId xmlns:a16="http://schemas.microsoft.com/office/drawing/2014/main" id="{FFE1090B-A046-C3F2-3DAC-8A68F3A8F148}"/>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Tree>
    <p:extLst>
      <p:ext uri="{BB962C8B-B14F-4D97-AF65-F5344CB8AC3E}">
        <p14:creationId xmlns:p14="http://schemas.microsoft.com/office/powerpoint/2010/main" val="1196034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FA4B093-1BF7-1944-B2A6-4E0F94C0348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
        <p:nvSpPr>
          <p:cNvPr id="7" name="Subtitle 2">
            <a:extLst>
              <a:ext uri="{FF2B5EF4-FFF2-40B4-BE49-F238E27FC236}">
                <a16:creationId xmlns:a16="http://schemas.microsoft.com/office/drawing/2014/main" id="{4BA0886C-05BB-D242-9D5E-459B1E16D296}"/>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US" sz="3600" dirty="0">
                <a:latin typeface="Avenir Next LT Pro" panose="020B0504020202020204" pitchFamily="34" charset="77"/>
              </a:rPr>
              <a:t>The promises were spoken to Abraham and to his seed. Scripture does not say “and to seeds,” meaning many people, but “and to your seed,” meaning one person, who is Christ.</a:t>
            </a:r>
            <a:endParaRPr lang="en-CA" sz="3600" dirty="0">
              <a:latin typeface="Avenir Next LT Pro" panose="020B0504020202020204" pitchFamily="34" charset="77"/>
            </a:endParaRPr>
          </a:p>
        </p:txBody>
      </p:sp>
      <p:sp>
        <p:nvSpPr>
          <p:cNvPr id="8" name="Subtitle 2">
            <a:extLst>
              <a:ext uri="{FF2B5EF4-FFF2-40B4-BE49-F238E27FC236}">
                <a16:creationId xmlns:a16="http://schemas.microsoft.com/office/drawing/2014/main" id="{E1089639-4283-2B41-9B18-DC66ACEF448C}"/>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77"/>
              </a:rPr>
              <a:t>Galatians 3:16</a:t>
            </a:r>
          </a:p>
        </p:txBody>
      </p:sp>
      <p:grpSp>
        <p:nvGrpSpPr>
          <p:cNvPr id="10" name="Group 9">
            <a:extLst>
              <a:ext uri="{FF2B5EF4-FFF2-40B4-BE49-F238E27FC236}">
                <a16:creationId xmlns:a16="http://schemas.microsoft.com/office/drawing/2014/main" id="{F0936754-28FA-284E-9588-399FDDDEEB42}"/>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C37877B6-1A76-3C46-8E8A-533A0D5CEC12}"/>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EB819F86-0233-0249-9596-04AD8A3CB478}"/>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AE004DA7-C94B-1B4D-A5CE-D29B22E9ED85}"/>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5AB79963-2B40-F240-8DDE-A8AD3A5773A8}"/>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3344527C-7452-6D48-B814-E7A4A3B601E4}"/>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D0C004FA-EB2E-1F44-8743-40707186F682}"/>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341900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1B0A0-6EA7-CBAC-05A8-CF6E8BF4CEA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5076B17B-078E-E44E-F6E1-D832EB5987D0}"/>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
        <p:nvSpPr>
          <p:cNvPr id="7" name="Subtitle 2">
            <a:extLst>
              <a:ext uri="{FF2B5EF4-FFF2-40B4-BE49-F238E27FC236}">
                <a16:creationId xmlns:a16="http://schemas.microsoft.com/office/drawing/2014/main" id="{1E7963F9-0963-1961-402A-AC90FE619630}"/>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US" sz="3600" dirty="0">
                <a:latin typeface="Avenir Next LT Pro" panose="020B0504020202020204" pitchFamily="34" charset="77"/>
              </a:rPr>
              <a:t>For if the inheritance depends on the law, then it no longer depends on the promise; but God in his grace gave it to Abraham through a promise.</a:t>
            </a:r>
            <a:endParaRPr lang="en-CA" sz="3600" dirty="0">
              <a:latin typeface="Avenir Next LT Pro" panose="020B0504020202020204" pitchFamily="34" charset="77"/>
            </a:endParaRPr>
          </a:p>
        </p:txBody>
      </p:sp>
      <p:sp>
        <p:nvSpPr>
          <p:cNvPr id="8" name="Subtitle 2">
            <a:extLst>
              <a:ext uri="{FF2B5EF4-FFF2-40B4-BE49-F238E27FC236}">
                <a16:creationId xmlns:a16="http://schemas.microsoft.com/office/drawing/2014/main" id="{BB31E2BF-C1AE-4F73-5898-F8AD793A1F4F}"/>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77"/>
              </a:rPr>
              <a:t>Galatians 3:18</a:t>
            </a:r>
          </a:p>
        </p:txBody>
      </p:sp>
      <p:grpSp>
        <p:nvGrpSpPr>
          <p:cNvPr id="10" name="Group 9">
            <a:extLst>
              <a:ext uri="{FF2B5EF4-FFF2-40B4-BE49-F238E27FC236}">
                <a16:creationId xmlns:a16="http://schemas.microsoft.com/office/drawing/2014/main" id="{D40B2F90-CBF6-80DF-87D6-A3725D9DCB79}"/>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9ACD30F8-057D-47D8-BAD8-AADC2BD47A54}"/>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668A159C-0236-F165-833E-7526494D49FC}"/>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58D8A86D-C491-AA7A-AB1D-0BAE182F6FEB}"/>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12ED7344-E624-BDF8-075F-0325A9B1D26D}"/>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A476610A-A391-BFF5-FF01-2C4AB26E9415}"/>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BAFA5275-4801-D499-E5CE-40F503343CFF}"/>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957857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30A274-F1D7-5AAF-6B53-D5F9FA966BC1}"/>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404586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5A739-CFD5-A897-8949-35CC098F704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F2D46EC-8034-B178-DCE7-636579145484}"/>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9664A4C0-65A9-7252-C321-34F7B9A3B955}"/>
              </a:ext>
            </a:extLst>
          </p:cNvPr>
          <p:cNvSpPr txBox="1">
            <a:spLocks/>
          </p:cNvSpPr>
          <p:nvPr/>
        </p:nvSpPr>
        <p:spPr>
          <a:xfrm>
            <a:off x="946709" y="1834779"/>
            <a:ext cx="4188145"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77"/>
              </a:rPr>
              <a:t>Incorporated into Christ</a:t>
            </a:r>
          </a:p>
        </p:txBody>
      </p:sp>
      <p:sp>
        <p:nvSpPr>
          <p:cNvPr id="9" name="Subtitle 2">
            <a:extLst>
              <a:ext uri="{FF2B5EF4-FFF2-40B4-BE49-F238E27FC236}">
                <a16:creationId xmlns:a16="http://schemas.microsoft.com/office/drawing/2014/main" id="{35D8A48A-1AAA-3ACA-830C-BFBF217A3D7B}"/>
              </a:ext>
            </a:extLst>
          </p:cNvPr>
          <p:cNvSpPr txBox="1">
            <a:spLocks/>
          </p:cNvSpPr>
          <p:nvPr/>
        </p:nvSpPr>
        <p:spPr>
          <a:xfrm>
            <a:off x="5282214" y="1834778"/>
            <a:ext cx="690978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US" sz="2800" b="1" dirty="0">
                <a:solidFill>
                  <a:schemeClr val="bg1">
                    <a:lumMod val="65000"/>
                  </a:schemeClr>
                </a:solidFill>
                <a:latin typeface="Avenir Next LT Pro" panose="020B0504020202020204" pitchFamily="34" charset="77"/>
              </a:rPr>
              <a:t>The Promise Is Fulfilled In Christ</a:t>
            </a:r>
            <a:endParaRPr lang="en-CA" sz="2800" b="1" dirty="0">
              <a:solidFill>
                <a:schemeClr val="bg1">
                  <a:lumMod val="65000"/>
                </a:schemeClr>
              </a:solidFill>
              <a:latin typeface="Avenir Next LT Pro" panose="020B0504020202020204" pitchFamily="34" charset="77"/>
            </a:endParaRPr>
          </a:p>
          <a:p>
            <a:pPr marL="514350" indent="-514350">
              <a:buFont typeface="+mj-lt"/>
              <a:buAutoNum type="arabicPeriod"/>
            </a:pPr>
            <a:r>
              <a:rPr lang="en-US" sz="2800" b="1" dirty="0">
                <a:solidFill>
                  <a:srgbClr val="000000"/>
                </a:solidFill>
                <a:latin typeface="Avenir Next LT Pro" panose="020B0504020202020204" pitchFamily="34" charset="77"/>
              </a:rPr>
              <a:t>The Law Leads Us To Christ</a:t>
            </a:r>
            <a:endParaRPr lang="en-CA" sz="2800" b="1" dirty="0">
              <a:solidFill>
                <a:srgbClr val="000000"/>
              </a:solidFill>
              <a:latin typeface="Avenir Next LT Pro" panose="020B0504020202020204" pitchFamily="34" charset="77"/>
            </a:endParaRPr>
          </a:p>
        </p:txBody>
      </p:sp>
      <p:sp>
        <p:nvSpPr>
          <p:cNvPr id="10" name="TextBox 9">
            <a:extLst>
              <a:ext uri="{FF2B5EF4-FFF2-40B4-BE49-F238E27FC236}">
                <a16:creationId xmlns:a16="http://schemas.microsoft.com/office/drawing/2014/main" id="{42021D00-1195-4DE5-5176-C569CF32640C}"/>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Tree>
    <p:extLst>
      <p:ext uri="{BB962C8B-B14F-4D97-AF65-F5344CB8AC3E}">
        <p14:creationId xmlns:p14="http://schemas.microsoft.com/office/powerpoint/2010/main" val="2041909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8173D-7050-496C-D46B-8637DFEA722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6EEA9F9-EC66-DA27-5DF3-8120EFB6DCAF}"/>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7AF41673-7396-A6BB-1AE1-A1EE3C461ABD}"/>
              </a:ext>
            </a:extLst>
          </p:cNvPr>
          <p:cNvSpPr txBox="1">
            <a:spLocks/>
          </p:cNvSpPr>
          <p:nvPr/>
        </p:nvSpPr>
        <p:spPr>
          <a:xfrm>
            <a:off x="946709" y="1834779"/>
            <a:ext cx="4188145"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77"/>
              </a:rPr>
              <a:t>Incorporated into Christ</a:t>
            </a:r>
          </a:p>
        </p:txBody>
      </p:sp>
      <p:sp>
        <p:nvSpPr>
          <p:cNvPr id="9" name="Subtitle 2">
            <a:extLst>
              <a:ext uri="{FF2B5EF4-FFF2-40B4-BE49-F238E27FC236}">
                <a16:creationId xmlns:a16="http://schemas.microsoft.com/office/drawing/2014/main" id="{17A5A997-99E2-9551-381B-1A97671E210D}"/>
              </a:ext>
            </a:extLst>
          </p:cNvPr>
          <p:cNvSpPr txBox="1">
            <a:spLocks/>
          </p:cNvSpPr>
          <p:nvPr/>
        </p:nvSpPr>
        <p:spPr>
          <a:xfrm>
            <a:off x="5282214" y="1834778"/>
            <a:ext cx="690978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US" sz="2800" b="1" dirty="0">
                <a:solidFill>
                  <a:schemeClr val="bg1">
                    <a:lumMod val="65000"/>
                  </a:schemeClr>
                </a:solidFill>
                <a:latin typeface="Avenir Next LT Pro" panose="020B0504020202020204" pitchFamily="34" charset="77"/>
              </a:rPr>
              <a:t>The Promise Is Fulfilled In Christ</a:t>
            </a:r>
            <a:endParaRPr lang="en-CA" sz="2800" b="1" dirty="0">
              <a:solidFill>
                <a:schemeClr val="bg1">
                  <a:lumMod val="65000"/>
                </a:schemeClr>
              </a:solidFill>
              <a:latin typeface="Avenir Next LT Pro" panose="020B0504020202020204" pitchFamily="34" charset="77"/>
            </a:endParaRPr>
          </a:p>
          <a:p>
            <a:pPr marL="514350" indent="-514350">
              <a:buFont typeface="+mj-lt"/>
              <a:buAutoNum type="arabicPeriod"/>
            </a:pPr>
            <a:r>
              <a:rPr lang="en-US" sz="2800" b="1" dirty="0">
                <a:solidFill>
                  <a:schemeClr val="bg1">
                    <a:lumMod val="65000"/>
                  </a:schemeClr>
                </a:solidFill>
                <a:latin typeface="Avenir Next LT Pro" panose="020B0504020202020204" pitchFamily="34" charset="77"/>
              </a:rPr>
              <a:t>The Law Leads Us To Christ</a:t>
            </a:r>
            <a:endParaRPr lang="en-CA" sz="2800" b="1" dirty="0">
              <a:solidFill>
                <a:schemeClr val="bg1">
                  <a:lumMod val="65000"/>
                </a:schemeClr>
              </a:solidFill>
              <a:latin typeface="Avenir Next LT Pro" panose="020B0504020202020204" pitchFamily="34" charset="77"/>
            </a:endParaRPr>
          </a:p>
          <a:p>
            <a:pPr marL="514350" indent="-514350">
              <a:buFont typeface="+mj-lt"/>
              <a:buAutoNum type="arabicPeriod"/>
            </a:pPr>
            <a:r>
              <a:rPr lang="en-US" sz="2800" b="1" dirty="0">
                <a:solidFill>
                  <a:srgbClr val="000000"/>
                </a:solidFill>
                <a:latin typeface="Avenir Next LT Pro" panose="020B0504020202020204" pitchFamily="34" charset="77"/>
              </a:rPr>
              <a:t>The Believer Is Clothed With Christ</a:t>
            </a:r>
            <a:endParaRPr lang="en-CA" sz="2800" b="1" dirty="0">
              <a:solidFill>
                <a:srgbClr val="000000"/>
              </a:solidFill>
              <a:latin typeface="Avenir Next LT Pro" panose="020B0504020202020204" pitchFamily="34" charset="77"/>
            </a:endParaRPr>
          </a:p>
        </p:txBody>
      </p:sp>
      <p:sp>
        <p:nvSpPr>
          <p:cNvPr id="10" name="TextBox 9">
            <a:extLst>
              <a:ext uri="{FF2B5EF4-FFF2-40B4-BE49-F238E27FC236}">
                <a16:creationId xmlns:a16="http://schemas.microsoft.com/office/drawing/2014/main" id="{62F725A4-9095-068C-98BC-6FC856FDD2AE}"/>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Tree>
    <p:extLst>
      <p:ext uri="{BB962C8B-B14F-4D97-AF65-F5344CB8AC3E}">
        <p14:creationId xmlns:p14="http://schemas.microsoft.com/office/powerpoint/2010/main" val="714176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11731-96DE-A26A-D436-7F926592BDB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14EDFE6A-6FED-6967-4952-095D1467CC30}"/>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
        <p:nvSpPr>
          <p:cNvPr id="7" name="Subtitle 2">
            <a:extLst>
              <a:ext uri="{FF2B5EF4-FFF2-40B4-BE49-F238E27FC236}">
                <a16:creationId xmlns:a16="http://schemas.microsoft.com/office/drawing/2014/main" id="{D0166516-5F65-6A46-B5BB-C5C03491B1C1}"/>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US" sz="3600" dirty="0">
                <a:latin typeface="Avenir Next LT Pro" panose="020B0504020202020204" pitchFamily="34" charset="77"/>
              </a:rPr>
              <a:t>So in Christ Jesus you are all </a:t>
            </a:r>
            <a:r>
              <a:rPr lang="en-US" sz="3600" b="1" dirty="0">
                <a:latin typeface="Avenir Next LT Pro" panose="020B0504020202020204" pitchFamily="34" charset="77"/>
              </a:rPr>
              <a:t>children</a:t>
            </a:r>
            <a:r>
              <a:rPr lang="en-US" sz="3600" dirty="0">
                <a:latin typeface="Avenir Next LT Pro" panose="020B0504020202020204" pitchFamily="34" charset="77"/>
              </a:rPr>
              <a:t> of God through faith</a:t>
            </a:r>
          </a:p>
          <a:p>
            <a:pPr marL="0" indent="0">
              <a:lnSpc>
                <a:spcPct val="100000"/>
              </a:lnSpc>
              <a:spcBef>
                <a:spcPts val="1600"/>
              </a:spcBef>
              <a:buNone/>
            </a:pPr>
            <a:endParaRPr lang="en-US" sz="3600" dirty="0">
              <a:latin typeface="Avenir Next LT Pro" panose="020B0504020202020204" pitchFamily="34" charset="77"/>
            </a:endParaRPr>
          </a:p>
          <a:p>
            <a:pPr marL="0" indent="0">
              <a:lnSpc>
                <a:spcPct val="100000"/>
              </a:lnSpc>
              <a:spcBef>
                <a:spcPts val="1600"/>
              </a:spcBef>
              <a:buNone/>
            </a:pPr>
            <a:r>
              <a:rPr lang="en-US" sz="3600" dirty="0">
                <a:latin typeface="Avenir Next LT Pro" panose="020B0504020202020204" pitchFamily="34" charset="77"/>
              </a:rPr>
              <a:t>for in Christ Jesus you are all </a:t>
            </a:r>
            <a:r>
              <a:rPr lang="en-US" sz="3600" b="1" dirty="0">
                <a:latin typeface="Avenir Next LT Pro" panose="020B0504020202020204" pitchFamily="34" charset="77"/>
              </a:rPr>
              <a:t>sons</a:t>
            </a:r>
            <a:r>
              <a:rPr lang="en-US" sz="3600" dirty="0">
                <a:latin typeface="Avenir Next LT Pro" panose="020B0504020202020204" pitchFamily="34" charset="77"/>
              </a:rPr>
              <a:t> of God, through faith</a:t>
            </a:r>
            <a:endParaRPr lang="en-CA" sz="3600" dirty="0">
              <a:latin typeface="Avenir Next LT Pro" panose="020B0504020202020204" pitchFamily="34" charset="77"/>
            </a:endParaRPr>
          </a:p>
        </p:txBody>
      </p:sp>
      <p:sp>
        <p:nvSpPr>
          <p:cNvPr id="8" name="Subtitle 2">
            <a:extLst>
              <a:ext uri="{FF2B5EF4-FFF2-40B4-BE49-F238E27FC236}">
                <a16:creationId xmlns:a16="http://schemas.microsoft.com/office/drawing/2014/main" id="{8682595F-312A-140E-0D03-D37A9B3D83B5}"/>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77"/>
              </a:rPr>
              <a:t>Galatians 3:26 (NIV, ESV)</a:t>
            </a:r>
          </a:p>
        </p:txBody>
      </p:sp>
      <p:grpSp>
        <p:nvGrpSpPr>
          <p:cNvPr id="10" name="Group 9">
            <a:extLst>
              <a:ext uri="{FF2B5EF4-FFF2-40B4-BE49-F238E27FC236}">
                <a16:creationId xmlns:a16="http://schemas.microsoft.com/office/drawing/2014/main" id="{9F4F7CEC-18D1-5C59-1C60-2B9662D5631A}"/>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D6CA28E5-B15C-235B-9A08-5E54752D8012}"/>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E5B0797E-E110-9430-D210-8C4E5A455C03}"/>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0FCF94FA-9A46-4659-C28C-F8FD83BA6920}"/>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4491E08E-82E9-3BC5-8C95-528A9EA327DA}"/>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299C3D6E-CBB3-A47B-0C36-48A213AA328B}"/>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A77D6385-E32B-D244-A6E2-7A3F80D1135C}"/>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012288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ABB36-A2E7-0B47-BCEE-EDCAE7D1F558}"/>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4197F5C3-3201-BA41-BD3E-FEFB3DEF85D6}"/>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
        <p:nvSpPr>
          <p:cNvPr id="7" name="Subtitle 2">
            <a:extLst>
              <a:ext uri="{FF2B5EF4-FFF2-40B4-BE49-F238E27FC236}">
                <a16:creationId xmlns:a16="http://schemas.microsoft.com/office/drawing/2014/main" id="{A76D8F61-52CF-0CE4-3264-C76D76B3C2B6}"/>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US" sz="3600" dirty="0">
                <a:latin typeface="Avenir Next LT Pro" panose="020B0504020202020204" pitchFamily="34" charset="77"/>
              </a:rPr>
              <a:t>for all of you who were baptized into Christ have clothed yourselves with Christ.</a:t>
            </a:r>
            <a:endParaRPr lang="en-CA" sz="3600" dirty="0">
              <a:latin typeface="Avenir Next LT Pro" panose="020B0504020202020204" pitchFamily="34" charset="77"/>
            </a:endParaRPr>
          </a:p>
        </p:txBody>
      </p:sp>
      <p:sp>
        <p:nvSpPr>
          <p:cNvPr id="8" name="Subtitle 2">
            <a:extLst>
              <a:ext uri="{FF2B5EF4-FFF2-40B4-BE49-F238E27FC236}">
                <a16:creationId xmlns:a16="http://schemas.microsoft.com/office/drawing/2014/main" id="{A4015A34-DFEE-053D-0CE1-E8AA2403B3AA}"/>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77"/>
              </a:rPr>
              <a:t>Galatians 3:27</a:t>
            </a:r>
          </a:p>
        </p:txBody>
      </p:sp>
      <p:grpSp>
        <p:nvGrpSpPr>
          <p:cNvPr id="10" name="Group 9">
            <a:extLst>
              <a:ext uri="{FF2B5EF4-FFF2-40B4-BE49-F238E27FC236}">
                <a16:creationId xmlns:a16="http://schemas.microsoft.com/office/drawing/2014/main" id="{AB7337C7-A9E1-9931-8B11-176BCA51610A}"/>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AE2530A2-B674-22E4-49C9-29B2E20E0254}"/>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4F4F4C32-A930-A87A-6277-8D4BD27BB23C}"/>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B40C4892-2A85-FBBB-DCF8-CF9F180C2D63}"/>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48DFD630-4D49-3E79-7C86-AF64BDD7A8C0}"/>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35EB5070-B321-0B9E-A5AC-7D422BFCDF61}"/>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BAE9D5F2-413D-FE25-3A6E-FE57146DE3FE}"/>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538209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17B85-300D-70A3-818C-DA909105647F}"/>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80EA630C-7534-6413-C9E8-3BDD73A260DF}"/>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
        <p:nvSpPr>
          <p:cNvPr id="7" name="Subtitle 2">
            <a:extLst>
              <a:ext uri="{FF2B5EF4-FFF2-40B4-BE49-F238E27FC236}">
                <a16:creationId xmlns:a16="http://schemas.microsoft.com/office/drawing/2014/main" id="{5D4C4FA6-F043-22DE-C962-8C5F4E8636F5}"/>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US" sz="3600" dirty="0">
                <a:latin typeface="Avenir Next LT Pro" panose="020B0504020202020204" pitchFamily="34" charset="77"/>
              </a:rPr>
              <a:t>There is neither Jew nor Gentile, neither slave nor free, nor is there male and female, for you are all one in Christ Jesus.</a:t>
            </a:r>
            <a:endParaRPr lang="en-CA" sz="3600" dirty="0">
              <a:latin typeface="Avenir Next LT Pro" panose="020B0504020202020204" pitchFamily="34" charset="77"/>
            </a:endParaRPr>
          </a:p>
        </p:txBody>
      </p:sp>
      <p:sp>
        <p:nvSpPr>
          <p:cNvPr id="8" name="Subtitle 2">
            <a:extLst>
              <a:ext uri="{FF2B5EF4-FFF2-40B4-BE49-F238E27FC236}">
                <a16:creationId xmlns:a16="http://schemas.microsoft.com/office/drawing/2014/main" id="{BE1E3F53-F1BE-69F4-A45B-063785C5064C}"/>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77"/>
              </a:rPr>
              <a:t>Galatians 3:28</a:t>
            </a:r>
          </a:p>
        </p:txBody>
      </p:sp>
      <p:grpSp>
        <p:nvGrpSpPr>
          <p:cNvPr id="10" name="Group 9">
            <a:extLst>
              <a:ext uri="{FF2B5EF4-FFF2-40B4-BE49-F238E27FC236}">
                <a16:creationId xmlns:a16="http://schemas.microsoft.com/office/drawing/2014/main" id="{56C6A01F-A3F4-0F8E-33E8-8E03918CC5AD}"/>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6F18A404-E7BA-7146-2BD6-1B5B3135220E}"/>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53D21FC5-9158-F08F-E666-5E4193F1F625}"/>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D73AAC3D-0B6D-5149-27BB-7C027ACAE911}"/>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6DD8A5EE-62A7-BE2A-D240-F991CEFDFCD7}"/>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D4D39C28-541F-5870-722E-CC43A56D1F1F}"/>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C4E1F814-7247-54AE-E094-B252E6D99D51}"/>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920716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BD4D7C57-E0F5-044E-AC8D-DBF2E2B26A1E}"/>
              </a:ext>
            </a:extLst>
          </p:cNvPr>
          <p:cNvSpPr txBox="1">
            <a:spLocks/>
          </p:cNvSpPr>
          <p:nvPr/>
        </p:nvSpPr>
        <p:spPr>
          <a:xfrm>
            <a:off x="2072640" y="2275840"/>
            <a:ext cx="9664727" cy="3401595"/>
          </a:xfrm>
          <a:prstGeom prst="rect">
            <a:avLst/>
          </a:prstGeom>
        </p:spPr>
        <p:txBody>
          <a:bodyPr anchor="t"/>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CA" sz="4000" b="1" dirty="0">
                <a:solidFill>
                  <a:srgbClr val="000000"/>
                </a:solidFill>
                <a:latin typeface="Avenir Next LT Pro" panose="020B0504020202020204" pitchFamily="34" charset="0"/>
              </a:rPr>
              <a:t>The church is not…</a:t>
            </a:r>
          </a:p>
          <a:p>
            <a:r>
              <a:rPr lang="en-CA" dirty="0">
                <a:latin typeface="Avenir Next LT Pro" panose="020B0504020202020204" pitchFamily="34" charset="0"/>
              </a:rPr>
              <a:t>A social club built on similarity</a:t>
            </a:r>
          </a:p>
          <a:p>
            <a:r>
              <a:rPr lang="en-CA" dirty="0">
                <a:latin typeface="Avenir Next LT Pro" panose="020B0504020202020204" pitchFamily="34" charset="0"/>
              </a:rPr>
              <a:t>An ethnic club built on culture</a:t>
            </a:r>
          </a:p>
          <a:p>
            <a:r>
              <a:rPr lang="en-CA" dirty="0">
                <a:latin typeface="Avenir Next LT Pro" panose="020B0504020202020204" pitchFamily="34" charset="0"/>
              </a:rPr>
              <a:t>An age group built on comfort</a:t>
            </a:r>
          </a:p>
          <a:p>
            <a:r>
              <a:rPr lang="en-CA" dirty="0">
                <a:latin typeface="Avenir Next LT Pro" panose="020B0504020202020204" pitchFamily="34" charset="0"/>
              </a:rPr>
              <a:t>A status group built on education, money, success</a:t>
            </a:r>
          </a:p>
          <a:p>
            <a:endParaRPr lang="en-CA" dirty="0">
              <a:latin typeface="Avenir Next LT Pro" panose="020B0504020202020204" pitchFamily="34" charset="0"/>
            </a:endParaRPr>
          </a:p>
        </p:txBody>
      </p:sp>
      <p:sp>
        <p:nvSpPr>
          <p:cNvPr id="6" name="Rectangle 5">
            <a:extLst>
              <a:ext uri="{FF2B5EF4-FFF2-40B4-BE49-F238E27FC236}">
                <a16:creationId xmlns:a16="http://schemas.microsoft.com/office/drawing/2014/main" id="{58BDD2A3-A691-8B47-9F38-C641C2D1A2C1}"/>
              </a:ext>
            </a:extLst>
          </p:cNvPr>
          <p:cNvSpPr/>
          <p:nvPr/>
        </p:nvSpPr>
        <p:spPr>
          <a:xfrm>
            <a:off x="1614267" y="1834778"/>
            <a:ext cx="305973"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CCF4D61-D0C5-2B42-A5CB-DB23ED7E63BE}"/>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Tree>
    <p:extLst>
      <p:ext uri="{BB962C8B-B14F-4D97-AF65-F5344CB8AC3E}">
        <p14:creationId xmlns:p14="http://schemas.microsoft.com/office/powerpoint/2010/main" val="137043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5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11C70C-CCE5-2A46-BB53-30BF172D0DFD}"/>
              </a:ext>
            </a:extLst>
          </p:cNvPr>
          <p:cNvSpPr txBox="1">
            <a:spLocks/>
          </p:cNvSpPr>
          <p:nvPr/>
        </p:nvSpPr>
        <p:spPr>
          <a:xfrm>
            <a:off x="680037" y="1602553"/>
            <a:ext cx="10831926"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lnSpc>
                <a:spcPct val="100000"/>
              </a:lnSpc>
            </a:pPr>
            <a:r>
              <a:rPr lang="en-US" sz="4400" b="0" dirty="0">
                <a:latin typeface="Avenir Next LT Pro" panose="020B0504020202020204" pitchFamily="34" charset="0"/>
              </a:rPr>
              <a:t>The church is a </a:t>
            </a:r>
            <a:r>
              <a:rPr lang="en-US" sz="4400" dirty="0">
                <a:latin typeface="Avenir Next LT Pro" panose="020B0504020202020204" pitchFamily="34" charset="0"/>
              </a:rPr>
              <a:t>new family </a:t>
            </a:r>
            <a:r>
              <a:rPr lang="en-US" sz="4400" b="0" dirty="0">
                <a:latin typeface="Avenir Next LT Pro" panose="020B0504020202020204" pitchFamily="34" charset="0"/>
              </a:rPr>
              <a:t>created by Christ. The </a:t>
            </a:r>
            <a:r>
              <a:rPr lang="en-US" sz="4400" dirty="0">
                <a:latin typeface="Avenir Next LT Pro" panose="020B0504020202020204" pitchFamily="34" charset="0"/>
              </a:rPr>
              <a:t>unity</a:t>
            </a:r>
            <a:r>
              <a:rPr lang="en-US" sz="4400" b="0" dirty="0">
                <a:latin typeface="Avenir Next LT Pro" panose="020B0504020202020204" pitchFamily="34" charset="0"/>
              </a:rPr>
              <a:t> of the church is part of the </a:t>
            </a:r>
            <a:r>
              <a:rPr lang="en-US" sz="4400" dirty="0">
                <a:latin typeface="Avenir Next LT Pro" panose="020B0504020202020204" pitchFamily="34" charset="0"/>
              </a:rPr>
              <a:t>mission</a:t>
            </a:r>
            <a:r>
              <a:rPr lang="en-US" sz="4400" b="0" dirty="0">
                <a:latin typeface="Avenir Next LT Pro" panose="020B0504020202020204" pitchFamily="34" charset="0"/>
              </a:rPr>
              <a:t> of the church.</a:t>
            </a:r>
          </a:p>
        </p:txBody>
      </p:sp>
      <p:sp>
        <p:nvSpPr>
          <p:cNvPr id="5" name="TextBox 4">
            <a:extLst>
              <a:ext uri="{FF2B5EF4-FFF2-40B4-BE49-F238E27FC236}">
                <a16:creationId xmlns:a16="http://schemas.microsoft.com/office/drawing/2014/main" id="{D1AD9830-3C18-2F47-906D-CED9C6741EAF}"/>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Tree>
    <p:extLst>
      <p:ext uri="{BB962C8B-B14F-4D97-AF65-F5344CB8AC3E}">
        <p14:creationId xmlns:p14="http://schemas.microsoft.com/office/powerpoint/2010/main" val="3448441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64A664E-26E4-C438-82D1-0B7DD648C080}"/>
              </a:ext>
            </a:extLst>
          </p:cNvPr>
          <p:cNvPicPr>
            <a:picLocks noChangeAspect="1"/>
          </p:cNvPicPr>
          <p:nvPr/>
        </p:nvPicPr>
        <p:blipFill>
          <a:blip r:embed="rId2"/>
          <a:stretch>
            <a:fillRect/>
          </a:stretch>
        </p:blipFill>
        <p:spPr>
          <a:xfrm>
            <a:off x="3960982" y="454632"/>
            <a:ext cx="7776386" cy="6403368"/>
          </a:xfrm>
          <a:prstGeom prst="rect">
            <a:avLst/>
          </a:prstGeom>
        </p:spPr>
      </p:pic>
      <p:sp>
        <p:nvSpPr>
          <p:cNvPr id="16" name="Rectangle 15">
            <a:extLst>
              <a:ext uri="{FF2B5EF4-FFF2-40B4-BE49-F238E27FC236}">
                <a16:creationId xmlns:a16="http://schemas.microsoft.com/office/drawing/2014/main" id="{6F664D74-1DC0-204E-BEEA-DE4288087C49}"/>
              </a:ext>
            </a:extLst>
          </p:cNvPr>
          <p:cNvSpPr/>
          <p:nvPr/>
        </p:nvSpPr>
        <p:spPr>
          <a:xfrm>
            <a:off x="452063" y="2758300"/>
            <a:ext cx="4879627" cy="1796031"/>
          </a:xfrm>
          <a:prstGeom prst="rect">
            <a:avLst/>
          </a:prstGeom>
          <a:solidFill>
            <a:schemeClr val="accent1">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2400" b="1"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Catholic Counter Reformation: </a:t>
            </a:r>
          </a:p>
          <a:p>
            <a:pPr lvl="1"/>
            <a:r>
              <a:rPr lang="en-US" sz="2400" b="1"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The Council of Trent</a:t>
            </a:r>
          </a:p>
        </p:txBody>
      </p:sp>
      <p:sp>
        <p:nvSpPr>
          <p:cNvPr id="5" name="TextBox 4">
            <a:extLst>
              <a:ext uri="{FF2B5EF4-FFF2-40B4-BE49-F238E27FC236}">
                <a16:creationId xmlns:a16="http://schemas.microsoft.com/office/drawing/2014/main" id="{206E3386-FD0C-4D41-B584-947570E2B3BC}"/>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Tree>
    <p:extLst>
      <p:ext uri="{BB962C8B-B14F-4D97-AF65-F5344CB8AC3E}">
        <p14:creationId xmlns:p14="http://schemas.microsoft.com/office/powerpoint/2010/main" val="1742880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FA425-E76B-C570-2494-E5EAAAC2CFF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05DF4927-2A03-2603-E7E4-A106681E9D10}"/>
              </a:ext>
            </a:extLst>
          </p:cNvPr>
          <p:cNvSpPr txBox="1"/>
          <p:nvPr/>
        </p:nvSpPr>
        <p:spPr>
          <a:xfrm>
            <a:off x="452063" y="700980"/>
            <a:ext cx="421240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Incorporated Into Christ </a:t>
            </a:r>
            <a:r>
              <a:rPr kumimoji="0" lang="en-US" sz="1200" b="0" i="0"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 Galatians 3:15-29</a:t>
            </a:r>
          </a:p>
        </p:txBody>
      </p:sp>
      <p:sp>
        <p:nvSpPr>
          <p:cNvPr id="7" name="Subtitle 2">
            <a:extLst>
              <a:ext uri="{FF2B5EF4-FFF2-40B4-BE49-F238E27FC236}">
                <a16:creationId xmlns:a16="http://schemas.microsoft.com/office/drawing/2014/main" id="{0B1239BA-2812-94BC-BEA4-99769BB234CF}"/>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600"/>
              </a:spcBef>
              <a:spcAft>
                <a:spcPts val="0"/>
              </a:spcAft>
              <a:buClrTx/>
              <a:buSzTx/>
              <a:buFont typeface="Wingdings" pitchFamily="2" charset="2"/>
              <a:buNone/>
              <a:tabLst/>
              <a:defRPr/>
            </a:pPr>
            <a:r>
              <a:rPr kumimoji="0" lang="en-US" sz="3600" b="0" i="0" u="none" strike="noStrike" kern="1200" cap="none" spc="0" normalizeH="0" baseline="0" noProof="0" dirty="0">
                <a:ln>
                  <a:noFill/>
                </a:ln>
                <a:solidFill>
                  <a:prstClr val="black"/>
                </a:solidFill>
                <a:effectLst/>
                <a:uLnTx/>
                <a:uFillTx/>
                <a:latin typeface="Avenir Next LT Pro" panose="020B0504020202020204" pitchFamily="34" charset="77"/>
                <a:ea typeface="Verdana" panose="020B0604030504040204" pitchFamily="34" charset="0"/>
              </a:rPr>
              <a:t>There is neither Jew nor Gentile, neither slave nor free, nor is there male and female, for you are all one in Christ Jesus.</a:t>
            </a:r>
            <a:endParaRPr kumimoji="0" lang="en-CA" sz="3600" b="0" i="0" u="none" strike="noStrike" kern="1200" cap="none" spc="0" normalizeH="0" baseline="0" noProof="0" dirty="0">
              <a:ln>
                <a:noFill/>
              </a:ln>
              <a:solidFill>
                <a:prstClr val="black"/>
              </a:solidFill>
              <a:effectLst/>
              <a:uLnTx/>
              <a:uFillTx/>
              <a:latin typeface="Avenir Next LT Pro" panose="020B0504020202020204" pitchFamily="34" charset="77"/>
              <a:ea typeface="Verdana" panose="020B0604030504040204" pitchFamily="34" charset="0"/>
            </a:endParaRPr>
          </a:p>
        </p:txBody>
      </p:sp>
      <p:sp>
        <p:nvSpPr>
          <p:cNvPr id="8" name="Subtitle 2">
            <a:extLst>
              <a:ext uri="{FF2B5EF4-FFF2-40B4-BE49-F238E27FC236}">
                <a16:creationId xmlns:a16="http://schemas.microsoft.com/office/drawing/2014/main" id="{908CFE45-0DE4-D893-6DE6-531F3F09AB52}"/>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Wingdings" pitchFamily="2" charset="2"/>
              <a:buNone/>
              <a:tabLst/>
              <a:defRPr/>
            </a:pPr>
            <a:r>
              <a:rPr kumimoji="0" lang="en-CA" sz="1800" b="0" i="0" u="none" strike="noStrike" kern="1200" cap="none" spc="0" normalizeH="0" baseline="0" noProof="0" dirty="0">
                <a:ln>
                  <a:noFill/>
                </a:ln>
                <a:solidFill>
                  <a:prstClr val="white">
                    <a:lumMod val="75000"/>
                  </a:prstClr>
                </a:solidFill>
                <a:effectLst/>
                <a:uLnTx/>
                <a:uFillTx/>
                <a:latin typeface="Avenir Next LT Pro" panose="020B0504020202020204" pitchFamily="34" charset="77"/>
                <a:ea typeface="Verdana" panose="020B0604030504040204" pitchFamily="34" charset="0"/>
              </a:rPr>
              <a:t>Galatians 3:28</a:t>
            </a:r>
          </a:p>
        </p:txBody>
      </p:sp>
      <p:grpSp>
        <p:nvGrpSpPr>
          <p:cNvPr id="10" name="Group 9">
            <a:extLst>
              <a:ext uri="{FF2B5EF4-FFF2-40B4-BE49-F238E27FC236}">
                <a16:creationId xmlns:a16="http://schemas.microsoft.com/office/drawing/2014/main" id="{8F9AF532-4778-38DE-CB3B-257695E60260}"/>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CA79817D-CEAF-A96A-1F1E-6F407CE3C2BB}"/>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EC254C6F-D68E-9521-2A87-75B98ED93F9A}"/>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Diagonal Stripe 19">
                <a:extLst>
                  <a:ext uri="{FF2B5EF4-FFF2-40B4-BE49-F238E27FC236}">
                    <a16:creationId xmlns:a16="http://schemas.microsoft.com/office/drawing/2014/main" id="{D697A367-6408-C3A2-69CF-571AEB4C1D21}"/>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FBBA1D60-015A-D4BA-8015-B425C517977A}"/>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182A48AA-DD0D-9AB8-7D76-FDADB5EF675A}"/>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Diagonal Stripe 17">
                <a:extLst>
                  <a:ext uri="{FF2B5EF4-FFF2-40B4-BE49-F238E27FC236}">
                    <a16:creationId xmlns:a16="http://schemas.microsoft.com/office/drawing/2014/main" id="{A541F9EF-9B0B-19EF-B52D-BB82D37AC1E0}"/>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188147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8B653-9961-2354-27F9-631455A5A9DC}"/>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7F004ABD-B808-E51B-D3E3-B115A455904A}"/>
              </a:ext>
            </a:extLst>
          </p:cNvPr>
          <p:cNvSpPr txBox="1"/>
          <p:nvPr/>
        </p:nvSpPr>
        <p:spPr>
          <a:xfrm>
            <a:off x="452063" y="700980"/>
            <a:ext cx="421240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Incorporated Into Christ </a:t>
            </a:r>
            <a:r>
              <a:rPr kumimoji="0" lang="en-US" sz="1200" b="0" i="0"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 Galatians 3:15-29</a:t>
            </a:r>
          </a:p>
        </p:txBody>
      </p:sp>
      <p:sp>
        <p:nvSpPr>
          <p:cNvPr id="7" name="Subtitle 2">
            <a:extLst>
              <a:ext uri="{FF2B5EF4-FFF2-40B4-BE49-F238E27FC236}">
                <a16:creationId xmlns:a16="http://schemas.microsoft.com/office/drawing/2014/main" id="{874C0F80-2586-1885-6178-83217FFC14F7}"/>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600"/>
              </a:spcBef>
              <a:spcAft>
                <a:spcPts val="0"/>
              </a:spcAft>
              <a:buClrTx/>
              <a:buSzTx/>
              <a:buFont typeface="Wingdings" pitchFamily="2" charset="2"/>
              <a:buNone/>
              <a:tabLst/>
              <a:defRPr/>
            </a:pPr>
            <a:r>
              <a:rPr kumimoji="0" lang="en-US" sz="3600" b="0" i="0" u="none" strike="noStrike" kern="1200" cap="none" spc="0" normalizeH="0" baseline="0" noProof="0" dirty="0">
                <a:ln>
                  <a:noFill/>
                </a:ln>
                <a:solidFill>
                  <a:prstClr val="black"/>
                </a:solidFill>
                <a:effectLst/>
                <a:uLnTx/>
                <a:uFillTx/>
                <a:latin typeface="Avenir Next LT Pro" panose="020B0504020202020204" pitchFamily="34" charset="77"/>
                <a:ea typeface="Verdana" panose="020B0604030504040204" pitchFamily="34" charset="0"/>
              </a:rPr>
              <a:t>If you belong to Christ, then you are Abraham’s seed, and heirs according to the promise.</a:t>
            </a:r>
            <a:endParaRPr kumimoji="0" lang="en-CA" sz="3600" b="0" i="0" u="none" strike="noStrike" kern="1200" cap="none" spc="0" normalizeH="0" baseline="0" noProof="0" dirty="0">
              <a:ln>
                <a:noFill/>
              </a:ln>
              <a:solidFill>
                <a:prstClr val="black"/>
              </a:solidFill>
              <a:effectLst/>
              <a:uLnTx/>
              <a:uFillTx/>
              <a:latin typeface="Avenir Next LT Pro" panose="020B0504020202020204" pitchFamily="34" charset="77"/>
              <a:ea typeface="Verdana" panose="020B0604030504040204" pitchFamily="34" charset="0"/>
            </a:endParaRPr>
          </a:p>
        </p:txBody>
      </p:sp>
      <p:sp>
        <p:nvSpPr>
          <p:cNvPr id="8" name="Subtitle 2">
            <a:extLst>
              <a:ext uri="{FF2B5EF4-FFF2-40B4-BE49-F238E27FC236}">
                <a16:creationId xmlns:a16="http://schemas.microsoft.com/office/drawing/2014/main" id="{34AAB2F5-8A68-81AB-D2A8-1E57CDED6DC6}"/>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Wingdings" pitchFamily="2" charset="2"/>
              <a:buNone/>
              <a:tabLst/>
              <a:defRPr/>
            </a:pPr>
            <a:r>
              <a:rPr kumimoji="0" lang="en-CA" sz="1800" b="0" i="0" u="none" strike="noStrike" kern="1200" cap="none" spc="0" normalizeH="0" baseline="0" noProof="0" dirty="0">
                <a:ln>
                  <a:noFill/>
                </a:ln>
                <a:solidFill>
                  <a:prstClr val="white">
                    <a:lumMod val="75000"/>
                  </a:prstClr>
                </a:solidFill>
                <a:effectLst/>
                <a:uLnTx/>
                <a:uFillTx/>
                <a:latin typeface="Avenir Next LT Pro" panose="020B0504020202020204" pitchFamily="34" charset="77"/>
                <a:ea typeface="Verdana" panose="020B0604030504040204" pitchFamily="34" charset="0"/>
              </a:rPr>
              <a:t>Galatians 3:29</a:t>
            </a:r>
          </a:p>
        </p:txBody>
      </p:sp>
      <p:grpSp>
        <p:nvGrpSpPr>
          <p:cNvPr id="10" name="Group 9">
            <a:extLst>
              <a:ext uri="{FF2B5EF4-FFF2-40B4-BE49-F238E27FC236}">
                <a16:creationId xmlns:a16="http://schemas.microsoft.com/office/drawing/2014/main" id="{4F2FD6B7-21CC-943C-B058-86B7DAE6CB76}"/>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6AA4DCC8-E674-EDBF-D79A-C5D33D414B53}"/>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58457EED-6313-CAD7-B80D-0421B3936541}"/>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Diagonal Stripe 19">
                <a:extLst>
                  <a:ext uri="{FF2B5EF4-FFF2-40B4-BE49-F238E27FC236}">
                    <a16:creationId xmlns:a16="http://schemas.microsoft.com/office/drawing/2014/main" id="{57EB1C17-510A-46F8-E142-37297619E069}"/>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8699889D-8F27-31E7-4EA8-A37BB914B268}"/>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32B7A77F-86D2-EDF8-3AC3-DEFE60827AA3}"/>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Diagonal Stripe 17">
                <a:extLst>
                  <a:ext uri="{FF2B5EF4-FFF2-40B4-BE49-F238E27FC236}">
                    <a16:creationId xmlns:a16="http://schemas.microsoft.com/office/drawing/2014/main" id="{60CE619A-B4E7-2B98-DE8B-A928FEA58A5C}"/>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009647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FECC2-19FC-0DB5-093E-FD1F62D2CCE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BCD1B81-78E6-745F-F57E-F7077E827C1C}"/>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39F9149-E59D-1DC7-7E39-9C751DDE6CB3}"/>
              </a:ext>
            </a:extLst>
          </p:cNvPr>
          <p:cNvSpPr txBox="1">
            <a:spLocks/>
          </p:cNvSpPr>
          <p:nvPr/>
        </p:nvSpPr>
        <p:spPr>
          <a:xfrm>
            <a:off x="946709" y="1834779"/>
            <a:ext cx="4188145"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77"/>
              </a:rPr>
              <a:t>Incorporated into Christ</a:t>
            </a:r>
          </a:p>
        </p:txBody>
      </p:sp>
      <p:sp>
        <p:nvSpPr>
          <p:cNvPr id="9" name="Subtitle 2">
            <a:extLst>
              <a:ext uri="{FF2B5EF4-FFF2-40B4-BE49-F238E27FC236}">
                <a16:creationId xmlns:a16="http://schemas.microsoft.com/office/drawing/2014/main" id="{A13D9101-C0EB-0AA7-3757-8FAEB1CD6068}"/>
              </a:ext>
            </a:extLst>
          </p:cNvPr>
          <p:cNvSpPr txBox="1">
            <a:spLocks/>
          </p:cNvSpPr>
          <p:nvPr/>
        </p:nvSpPr>
        <p:spPr>
          <a:xfrm>
            <a:off x="5282214" y="1834778"/>
            <a:ext cx="690978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US" sz="2800" b="1" dirty="0">
                <a:solidFill>
                  <a:srgbClr val="000000"/>
                </a:solidFill>
                <a:latin typeface="Avenir Next LT Pro" panose="020B0504020202020204" pitchFamily="34" charset="77"/>
              </a:rPr>
              <a:t>The Promise Is Fulfilled In Christ</a:t>
            </a:r>
            <a:endParaRPr lang="en-CA" sz="2800" b="1" dirty="0">
              <a:solidFill>
                <a:srgbClr val="000000"/>
              </a:solidFill>
              <a:latin typeface="Avenir Next LT Pro" panose="020B0504020202020204" pitchFamily="34" charset="77"/>
            </a:endParaRPr>
          </a:p>
          <a:p>
            <a:pPr marL="514350" indent="-514350">
              <a:buFont typeface="+mj-lt"/>
              <a:buAutoNum type="arabicPeriod"/>
            </a:pPr>
            <a:r>
              <a:rPr lang="en-US" sz="2800" b="1" dirty="0">
                <a:solidFill>
                  <a:srgbClr val="000000"/>
                </a:solidFill>
                <a:latin typeface="Avenir Next LT Pro" panose="020B0504020202020204" pitchFamily="34" charset="77"/>
              </a:rPr>
              <a:t>The Law Leads Us To Christ</a:t>
            </a:r>
            <a:endParaRPr lang="en-CA" sz="2800" b="1" dirty="0">
              <a:solidFill>
                <a:srgbClr val="000000"/>
              </a:solidFill>
              <a:latin typeface="Avenir Next LT Pro" panose="020B0504020202020204" pitchFamily="34" charset="77"/>
            </a:endParaRPr>
          </a:p>
          <a:p>
            <a:pPr marL="514350" indent="-514350">
              <a:buFont typeface="+mj-lt"/>
              <a:buAutoNum type="arabicPeriod"/>
            </a:pPr>
            <a:r>
              <a:rPr lang="en-US" sz="2800" b="1" dirty="0">
                <a:solidFill>
                  <a:srgbClr val="000000"/>
                </a:solidFill>
                <a:latin typeface="Avenir Next LT Pro" panose="020B0504020202020204" pitchFamily="34" charset="77"/>
              </a:rPr>
              <a:t>The Believer Is Clothed With Christ</a:t>
            </a:r>
            <a:endParaRPr lang="en-CA" sz="2800" b="1" dirty="0">
              <a:solidFill>
                <a:srgbClr val="000000"/>
              </a:solidFill>
              <a:latin typeface="Avenir Next LT Pro" panose="020B0504020202020204" pitchFamily="34" charset="77"/>
            </a:endParaRPr>
          </a:p>
        </p:txBody>
      </p:sp>
      <p:sp>
        <p:nvSpPr>
          <p:cNvPr id="10" name="TextBox 9">
            <a:extLst>
              <a:ext uri="{FF2B5EF4-FFF2-40B4-BE49-F238E27FC236}">
                <a16:creationId xmlns:a16="http://schemas.microsoft.com/office/drawing/2014/main" id="{582EF5E7-388A-409F-0D77-426D4097E3C4}"/>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Incorporated Into Christ </a:t>
            </a:r>
            <a:r>
              <a:rPr lang="en-US" sz="1200" dirty="0">
                <a:solidFill>
                  <a:schemeClr val="bg1">
                    <a:lumMod val="75000"/>
                  </a:schemeClr>
                </a:solidFill>
                <a:latin typeface="Arial" panose="020B0604020202020204" pitchFamily="34" charset="0"/>
                <a:cs typeface="Arial" panose="020B0604020202020204" pitchFamily="34" charset="0"/>
              </a:rPr>
              <a:t>| Galatians 3:15-29</a:t>
            </a:r>
          </a:p>
        </p:txBody>
      </p:sp>
    </p:spTree>
    <p:extLst>
      <p:ext uri="{BB962C8B-B14F-4D97-AF65-F5344CB8AC3E}">
        <p14:creationId xmlns:p14="http://schemas.microsoft.com/office/powerpoint/2010/main" val="451365472"/>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612</TotalTime>
  <Words>429</Words>
  <Application>Microsoft Office PowerPoint</Application>
  <PresentationFormat>Widescreen</PresentationFormat>
  <Paragraphs>57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Avenir Next LT Pro</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Confidence in Life</dc:title>
  <dc:creator>Microsoft Office User</dc:creator>
  <cp:lastModifiedBy>Bronco Lam</cp:lastModifiedBy>
  <cp:revision>22</cp:revision>
  <dcterms:created xsi:type="dcterms:W3CDTF">2020-02-15T22:14:16Z</dcterms:created>
  <dcterms:modified xsi:type="dcterms:W3CDTF">2026-06-27T20:54:02Z</dcterms:modified>
</cp:coreProperties>
</file>