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5" r:id="rId2"/>
    <p:sldId id="291" r:id="rId3"/>
    <p:sldId id="294" r:id="rId4"/>
    <p:sldId id="300" r:id="rId5"/>
    <p:sldId id="301" r:id="rId6"/>
    <p:sldId id="261" r:id="rId7"/>
    <p:sldId id="302" r:id="rId8"/>
    <p:sldId id="299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03" r:id="rId17"/>
    <p:sldId id="312" r:id="rId18"/>
    <p:sldId id="313" r:id="rId19"/>
    <p:sldId id="314" r:id="rId20"/>
    <p:sldId id="260" r:id="rId21"/>
    <p:sldId id="315" r:id="rId22"/>
    <p:sldId id="317" r:id="rId23"/>
    <p:sldId id="318" r:id="rId24"/>
    <p:sldId id="319" r:id="rId25"/>
    <p:sldId id="320" r:id="rId26"/>
    <p:sldId id="321" r:id="rId27"/>
    <p:sldId id="31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14FAD3-22AA-433C-B3D5-25FF27BB75DE}" v="98" dt="2026-07-05T04:28:48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7" autoAdjust="0"/>
    <p:restoredTop sz="94711"/>
  </p:normalViewPr>
  <p:slideViewPr>
    <p:cSldViewPr snapToGrid="0" snapToObjects="1">
      <p:cViewPr varScale="1">
        <p:scale>
          <a:sx n="77" d="100"/>
          <a:sy n="77" d="100"/>
        </p:scale>
        <p:origin x="68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3" d="100"/>
          <a:sy n="163" d="100"/>
        </p:scale>
        <p:origin x="55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nco Lam" userId="78abb05af0cc5829" providerId="LiveId" clId="{857F618A-E71C-4E5B-B97F-BB39033E4F4E}"/>
    <pc:docChg chg="undo custSel addSld delSld modSld sldOrd">
      <pc:chgData name="Bronco Lam" userId="78abb05af0cc5829" providerId="LiveId" clId="{857F618A-E71C-4E5B-B97F-BB39033E4F4E}" dt="2026-07-05T04:29:58.985" v="1687" actId="47"/>
      <pc:docMkLst>
        <pc:docMk/>
      </pc:docMkLst>
      <pc:sldChg chg="modSp del mod ord">
        <pc:chgData name="Bronco Lam" userId="78abb05af0cc5829" providerId="LiveId" clId="{857F618A-E71C-4E5B-B97F-BB39033E4F4E}" dt="2026-07-05T04:04:54.878" v="1127" actId="47"/>
        <pc:sldMkLst>
          <pc:docMk/>
          <pc:sldMk cId="2341900342" sldId="258"/>
        </pc:sldMkLst>
      </pc:sldChg>
      <pc:sldChg chg="addSp delSp modSp add del mod ord">
        <pc:chgData name="Bronco Lam" userId="78abb05af0cc5829" providerId="LiveId" clId="{857F618A-E71C-4E5B-B97F-BB39033E4F4E}" dt="2026-07-05T04:26:47.193" v="1629" actId="404"/>
        <pc:sldMkLst>
          <pc:docMk/>
          <pc:sldMk cId="3448441737" sldId="260"/>
        </pc:sldMkLst>
        <pc:spChg chg="add mod">
          <ac:chgData name="Bronco Lam" userId="78abb05af0cc5829" providerId="LiveId" clId="{857F618A-E71C-4E5B-B97F-BB39033E4F4E}" dt="2026-07-05T04:23:57.243" v="1567" actId="20577"/>
          <ac:spMkLst>
            <pc:docMk/>
            <pc:sldMk cId="3448441737" sldId="260"/>
            <ac:spMk id="3" creationId="{3129FC9B-5014-0E0D-408D-1420F734B2BF}"/>
          </ac:spMkLst>
        </pc:spChg>
        <pc:spChg chg="del mod">
          <ac:chgData name="Bronco Lam" userId="78abb05af0cc5829" providerId="LiveId" clId="{857F618A-E71C-4E5B-B97F-BB39033E4F4E}" dt="2026-07-05T04:24:23.677" v="1576" actId="478"/>
          <ac:spMkLst>
            <pc:docMk/>
            <pc:sldMk cId="3448441737" sldId="260"/>
            <ac:spMk id="5" creationId="{D1AD9830-3C18-2F47-906D-CED9C6741EAF}"/>
          </ac:spMkLst>
        </pc:spChg>
        <pc:spChg chg="mod ord">
          <ac:chgData name="Bronco Lam" userId="78abb05af0cc5829" providerId="LiveId" clId="{857F618A-E71C-4E5B-B97F-BB39033E4F4E}" dt="2026-07-05T04:26:47.193" v="1629" actId="404"/>
          <ac:spMkLst>
            <pc:docMk/>
            <pc:sldMk cId="3448441737" sldId="260"/>
            <ac:spMk id="6" creationId="{A511C70C-CCE5-2A46-BB53-30BF172D0DFD}"/>
          </ac:spMkLst>
        </pc:spChg>
        <pc:spChg chg="add del">
          <ac:chgData name="Bronco Lam" userId="78abb05af0cc5829" providerId="LiveId" clId="{857F618A-E71C-4E5B-B97F-BB39033E4F4E}" dt="2026-07-05T04:24:46.805" v="1583" actId="22"/>
          <ac:spMkLst>
            <pc:docMk/>
            <pc:sldMk cId="3448441737" sldId="260"/>
            <ac:spMk id="7" creationId="{3E25C51C-6F55-5E7C-CBD5-B201260E30BA}"/>
          </ac:spMkLst>
        </pc:spChg>
      </pc:sldChg>
      <pc:sldChg chg="modSp add del mod ord setBg modAnim">
        <pc:chgData name="Bronco Lam" userId="78abb05af0cc5829" providerId="LiveId" clId="{857F618A-E71C-4E5B-B97F-BB39033E4F4E}" dt="2026-07-05T04:23:12.022" v="1535"/>
        <pc:sldMkLst>
          <pc:docMk/>
          <pc:sldMk cId="1370439952" sldId="261"/>
        </pc:sldMkLst>
        <pc:spChg chg="mod">
          <ac:chgData name="Bronco Lam" userId="78abb05af0cc5829" providerId="LiveId" clId="{857F618A-E71C-4E5B-B97F-BB39033E4F4E}" dt="2026-07-05T04:12:10.677" v="1374" actId="403"/>
          <ac:spMkLst>
            <pc:docMk/>
            <pc:sldMk cId="1370439952" sldId="261"/>
            <ac:spMk id="5" creationId="{BD4D7C57-E0F5-044E-AC8D-DBF2E2B26A1E}"/>
          </ac:spMkLst>
        </pc:spChg>
        <pc:spChg chg="mod">
          <ac:chgData name="Bronco Lam" userId="78abb05af0cc5829" providerId="LiveId" clId="{857F618A-E71C-4E5B-B97F-BB39033E4F4E}" dt="2026-07-05T04:23:12.022" v="1535"/>
          <ac:spMkLst>
            <pc:docMk/>
            <pc:sldMk cId="1370439952" sldId="261"/>
            <ac:spMk id="7" creationId="{BCCF4D61-D0C5-2B42-A5CB-DB23ED7E63BE}"/>
          </ac:spMkLst>
        </pc:spChg>
      </pc:sldChg>
      <pc:sldChg chg="addSp delSp modSp add del mod">
        <pc:chgData name="Bronco Lam" userId="78abb05af0cc5829" providerId="LiveId" clId="{857F618A-E71C-4E5B-B97F-BB39033E4F4E}" dt="2026-07-05T04:29:58.985" v="1687" actId="47"/>
        <pc:sldMkLst>
          <pc:docMk/>
          <pc:sldMk cId="1742880547" sldId="264"/>
        </pc:sldMkLst>
        <pc:spChg chg="mod">
          <ac:chgData name="Bronco Lam" userId="78abb05af0cc5829" providerId="LiveId" clId="{857F618A-E71C-4E5B-B97F-BB39033E4F4E}" dt="2026-07-05T04:23:40.960" v="1546"/>
          <ac:spMkLst>
            <pc:docMk/>
            <pc:sldMk cId="1742880547" sldId="264"/>
            <ac:spMk id="5" creationId="{206E3386-FD0C-4D41-B584-947570E2B3BC}"/>
          </ac:spMkLst>
        </pc:spChg>
        <pc:spChg chg="mod">
          <ac:chgData name="Bronco Lam" userId="78abb05af0cc5829" providerId="LiveId" clId="{857F618A-E71C-4E5B-B97F-BB39033E4F4E}" dt="2026-06-27T20:51:09.501" v="1085" actId="1076"/>
          <ac:spMkLst>
            <pc:docMk/>
            <pc:sldMk cId="1742880547" sldId="264"/>
            <ac:spMk id="16" creationId="{6F664D74-1DC0-204E-BEEA-DE4288087C49}"/>
          </ac:spMkLst>
        </pc:spChg>
        <pc:picChg chg="add mod ord">
          <ac:chgData name="Bronco Lam" userId="78abb05af0cc5829" providerId="LiveId" clId="{857F618A-E71C-4E5B-B97F-BB39033E4F4E}" dt="2026-06-27T20:50:59.775" v="1083" actId="167"/>
          <ac:picMkLst>
            <pc:docMk/>
            <pc:sldMk cId="1742880547" sldId="264"/>
            <ac:picMk id="9" creationId="{664A664E-26E4-C438-82D1-0B7DD648C080}"/>
          </ac:picMkLst>
        </pc:picChg>
      </pc:sldChg>
      <pc:sldChg chg="modSp mod">
        <pc:chgData name="Bronco Lam" userId="78abb05af0cc5829" providerId="LiveId" clId="{857F618A-E71C-4E5B-B97F-BB39033E4F4E}" dt="2026-07-05T04:04:46.888" v="1124" actId="20577"/>
        <pc:sldMkLst>
          <pc:docMk/>
          <pc:sldMk cId="1849129434" sldId="265"/>
        </pc:sldMkLst>
        <pc:spChg chg="mod">
          <ac:chgData name="Bronco Lam" userId="78abb05af0cc5829" providerId="LiveId" clId="{857F618A-E71C-4E5B-B97F-BB39033E4F4E}" dt="2026-07-05T04:04:46.888" v="1124" actId="20577"/>
          <ac:spMkLst>
            <pc:docMk/>
            <pc:sldMk cId="1849129434" sldId="265"/>
            <ac:spMk id="16" creationId="{0EDC5498-5EA6-E542-9331-945EF513A761}"/>
          </ac:spMkLst>
        </pc:spChg>
      </pc:sldChg>
      <pc:sldChg chg="modSp add del mod ord">
        <pc:chgData name="Bronco Lam" userId="78abb05af0cc5829" providerId="LiveId" clId="{857F618A-E71C-4E5B-B97F-BB39033E4F4E}" dt="2026-07-05T04:04:53.771" v="1126" actId="47"/>
        <pc:sldMkLst>
          <pc:docMk/>
          <pc:sldMk cId="1196034098" sldId="283"/>
        </pc:sldMkLst>
      </pc:sldChg>
      <pc:sldChg chg="addSp modSp new del mod setBg">
        <pc:chgData name="Bronco Lam" userId="78abb05af0cc5829" providerId="LiveId" clId="{857F618A-E71C-4E5B-B97F-BB39033E4F4E}" dt="2026-07-05T04:04:57.018" v="1129" actId="47"/>
        <pc:sldMkLst>
          <pc:docMk/>
          <pc:sldMk cId="3543049199" sldId="288"/>
        </pc:sldMkLst>
      </pc:sldChg>
      <pc:sldChg chg="modSp add del mod">
        <pc:chgData name="Bronco Lam" userId="78abb05af0cc5829" providerId="LiveId" clId="{857F618A-E71C-4E5B-B97F-BB39033E4F4E}" dt="2026-07-05T04:04:59.354" v="1131" actId="47"/>
        <pc:sldMkLst>
          <pc:docMk/>
          <pc:sldMk cId="714176537" sldId="289"/>
        </pc:sldMkLst>
      </pc:sldChg>
      <pc:sldChg chg="add del">
        <pc:chgData name="Bronco Lam" userId="78abb05af0cc5829" providerId="LiveId" clId="{857F618A-E71C-4E5B-B97F-BB39033E4F4E}" dt="2026-07-05T04:04:51.956" v="1125" actId="47"/>
        <pc:sldMkLst>
          <pc:docMk/>
          <pc:sldMk cId="849069324" sldId="290"/>
        </pc:sldMkLst>
      </pc:sldChg>
      <pc:sldChg chg="modSp add mod ord">
        <pc:chgData name="Bronco Lam" userId="78abb05af0cc5829" providerId="LiveId" clId="{857F618A-E71C-4E5B-B97F-BB39033E4F4E}" dt="2026-07-05T04:23:06.328" v="1532"/>
        <pc:sldMkLst>
          <pc:docMk/>
          <pc:sldMk cId="3957857873" sldId="291"/>
        </pc:sldMkLst>
        <pc:spChg chg="mod">
          <ac:chgData name="Bronco Lam" userId="78abb05af0cc5829" providerId="LiveId" clId="{857F618A-E71C-4E5B-B97F-BB39033E4F4E}" dt="2026-07-05T04:07:49.801" v="1320"/>
          <ac:spMkLst>
            <pc:docMk/>
            <pc:sldMk cId="3957857873" sldId="291"/>
            <ac:spMk id="7" creationId="{1E7963F9-0963-1961-402A-AC90FE619630}"/>
          </ac:spMkLst>
        </pc:spChg>
        <pc:spChg chg="mod">
          <ac:chgData name="Bronco Lam" userId="78abb05af0cc5829" providerId="LiveId" clId="{857F618A-E71C-4E5B-B97F-BB39033E4F4E}" dt="2026-07-05T04:07:40.424" v="1318" actId="20577"/>
          <ac:spMkLst>
            <pc:docMk/>
            <pc:sldMk cId="3957857873" sldId="291"/>
            <ac:spMk id="8" creationId="{BB31E2BF-C1AE-4F73-5898-F8AD793A1F4F}"/>
          </ac:spMkLst>
        </pc:spChg>
        <pc:spChg chg="mod">
          <ac:chgData name="Bronco Lam" userId="78abb05af0cc5829" providerId="LiveId" clId="{857F618A-E71C-4E5B-B97F-BB39033E4F4E}" dt="2026-07-05T04:23:06.328" v="1532"/>
          <ac:spMkLst>
            <pc:docMk/>
            <pc:sldMk cId="3957857873" sldId="291"/>
            <ac:spMk id="17" creationId="{5076B17B-078E-E44E-F6E1-D832EB5987D0}"/>
          </ac:spMkLst>
        </pc:spChg>
      </pc:sldChg>
      <pc:sldChg chg="addSp modSp new del mod">
        <pc:chgData name="Bronco Lam" userId="78abb05af0cc5829" providerId="LiveId" clId="{857F618A-E71C-4E5B-B97F-BB39033E4F4E}" dt="2026-07-05T04:04:55.894" v="1128" actId="47"/>
        <pc:sldMkLst>
          <pc:docMk/>
          <pc:sldMk cId="404586972" sldId="292"/>
        </pc:sldMkLst>
      </pc:sldChg>
      <pc:sldChg chg="modSp add del mod ord">
        <pc:chgData name="Bronco Lam" userId="78abb05af0cc5829" providerId="LiveId" clId="{857F618A-E71C-4E5B-B97F-BB39033E4F4E}" dt="2026-07-05T04:04:58.724" v="1130" actId="47"/>
        <pc:sldMkLst>
          <pc:docMk/>
          <pc:sldMk cId="2041909086" sldId="293"/>
        </pc:sldMkLst>
      </pc:sldChg>
      <pc:sldChg chg="modSp add mod ord">
        <pc:chgData name="Bronco Lam" userId="78abb05af0cc5829" providerId="LiveId" clId="{857F618A-E71C-4E5B-B97F-BB39033E4F4E}" dt="2026-07-05T04:08:34.464" v="1322" actId="20577"/>
        <pc:sldMkLst>
          <pc:docMk/>
          <pc:sldMk cId="451365472" sldId="294"/>
        </pc:sldMkLst>
        <pc:spChg chg="mod">
          <ac:chgData name="Bronco Lam" userId="78abb05af0cc5829" providerId="LiveId" clId="{857F618A-E71C-4E5B-B97F-BB39033E4F4E}" dt="2026-07-05T04:07:13.560" v="1304" actId="14100"/>
          <ac:spMkLst>
            <pc:docMk/>
            <pc:sldMk cId="451365472" sldId="294"/>
            <ac:spMk id="6" creationId="{839F9149-E59D-1DC7-7E39-9C751DDE6CB3}"/>
          </ac:spMkLst>
        </pc:spChg>
        <pc:spChg chg="mod">
          <ac:chgData name="Bronco Lam" userId="78abb05af0cc5829" providerId="LiveId" clId="{857F618A-E71C-4E5B-B97F-BB39033E4F4E}" dt="2026-07-05T04:08:34.464" v="1322" actId="20577"/>
          <ac:spMkLst>
            <pc:docMk/>
            <pc:sldMk cId="451365472" sldId="294"/>
            <ac:spMk id="9" creationId="{A13D9101-C0EB-0AA7-3757-8FAEB1CD6068}"/>
          </ac:spMkLst>
        </pc:spChg>
        <pc:spChg chg="mod">
          <ac:chgData name="Bronco Lam" userId="78abb05af0cc5829" providerId="LiveId" clId="{857F618A-E71C-4E5B-B97F-BB39033E4F4E}" dt="2026-07-05T04:05:35.970" v="1175" actId="20577"/>
          <ac:spMkLst>
            <pc:docMk/>
            <pc:sldMk cId="451365472" sldId="294"/>
            <ac:spMk id="10" creationId="{582EF5E7-388A-409F-0D77-426D4097E3C4}"/>
          </ac:spMkLst>
        </pc:spChg>
      </pc:sldChg>
      <pc:sldChg chg="modSp add del mod">
        <pc:chgData name="Bronco Lam" userId="78abb05af0cc5829" providerId="LiveId" clId="{857F618A-E71C-4E5B-B97F-BB39033E4F4E}" dt="2026-07-05T04:05:00.040" v="1132" actId="47"/>
        <pc:sldMkLst>
          <pc:docMk/>
          <pc:sldMk cId="3012288024" sldId="295"/>
        </pc:sldMkLst>
      </pc:sldChg>
      <pc:sldChg chg="modSp add del mod">
        <pc:chgData name="Bronco Lam" userId="78abb05af0cc5829" providerId="LiveId" clId="{857F618A-E71C-4E5B-B97F-BB39033E4F4E}" dt="2026-07-05T04:05:02.452" v="1133" actId="47"/>
        <pc:sldMkLst>
          <pc:docMk/>
          <pc:sldMk cId="2538209684" sldId="296"/>
        </pc:sldMkLst>
      </pc:sldChg>
      <pc:sldChg chg="modSp add del mod">
        <pc:chgData name="Bronco Lam" userId="78abb05af0cc5829" providerId="LiveId" clId="{857F618A-E71C-4E5B-B97F-BB39033E4F4E}" dt="2026-07-05T04:05:03.040" v="1134" actId="47"/>
        <pc:sldMkLst>
          <pc:docMk/>
          <pc:sldMk cId="2920716363" sldId="297"/>
        </pc:sldMkLst>
      </pc:sldChg>
      <pc:sldChg chg="modSp add del mod">
        <pc:chgData name="Bronco Lam" userId="78abb05af0cc5829" providerId="LiveId" clId="{857F618A-E71C-4E5B-B97F-BB39033E4F4E}" dt="2026-07-05T04:29:58.985" v="1687" actId="47"/>
        <pc:sldMkLst>
          <pc:docMk/>
          <pc:sldMk cId="188147701" sldId="298"/>
        </pc:sldMkLst>
        <pc:spChg chg="mod">
          <ac:chgData name="Bronco Lam" userId="78abb05af0cc5829" providerId="LiveId" clId="{857F618A-E71C-4E5B-B97F-BB39033E4F4E}" dt="2026-06-27T20:53:12.242" v="1096" actId="2710"/>
          <ac:spMkLst>
            <pc:docMk/>
            <pc:sldMk cId="188147701" sldId="298"/>
            <ac:spMk id="7" creationId="{0B1239BA-2812-94BC-BEA4-99769BB234CF}"/>
          </ac:spMkLst>
        </pc:spChg>
        <pc:spChg chg="mod">
          <ac:chgData name="Bronco Lam" userId="78abb05af0cc5829" providerId="LiveId" clId="{857F618A-E71C-4E5B-B97F-BB39033E4F4E}" dt="2026-07-05T04:23:43" v="1547"/>
          <ac:spMkLst>
            <pc:docMk/>
            <pc:sldMk cId="188147701" sldId="298"/>
            <ac:spMk id="17" creationId="{05DF4927-2A03-2603-E7E4-A106681E9D10}"/>
          </ac:spMkLst>
        </pc:spChg>
      </pc:sldChg>
      <pc:sldChg chg="modSp add mod">
        <pc:chgData name="Bronco Lam" userId="78abb05af0cc5829" providerId="LiveId" clId="{857F618A-E71C-4E5B-B97F-BB39033E4F4E}" dt="2026-07-05T04:13:10.886" v="1389" actId="207"/>
        <pc:sldMkLst>
          <pc:docMk/>
          <pc:sldMk cId="1804723114" sldId="299"/>
        </pc:sldMkLst>
        <pc:spChg chg="mod">
          <ac:chgData name="Bronco Lam" userId="78abb05af0cc5829" providerId="LiveId" clId="{857F618A-E71C-4E5B-B97F-BB39033E4F4E}" dt="2026-07-05T04:13:10.886" v="1389" actId="207"/>
          <ac:spMkLst>
            <pc:docMk/>
            <pc:sldMk cId="1804723114" sldId="299"/>
            <ac:spMk id="9" creationId="{A21456ED-CF71-D9B1-E31B-A1A66B8A85A9}"/>
          </ac:spMkLst>
        </pc:spChg>
      </pc:sldChg>
      <pc:sldChg chg="modSp add del mod">
        <pc:chgData name="Bronco Lam" userId="78abb05af0cc5829" providerId="LiveId" clId="{857F618A-E71C-4E5B-B97F-BB39033E4F4E}" dt="2026-07-05T04:05:07.513" v="1137" actId="47"/>
        <pc:sldMkLst>
          <pc:docMk/>
          <pc:sldMk cId="3009647024" sldId="299"/>
        </pc:sldMkLst>
      </pc:sldChg>
      <pc:sldChg chg="modSp add mod">
        <pc:chgData name="Bronco Lam" userId="78abb05af0cc5829" providerId="LiveId" clId="{857F618A-E71C-4E5B-B97F-BB39033E4F4E}" dt="2026-07-05T04:23:08.737" v="1533"/>
        <pc:sldMkLst>
          <pc:docMk/>
          <pc:sldMk cId="2983607972" sldId="300"/>
        </pc:sldMkLst>
        <pc:spChg chg="mod">
          <ac:chgData name="Bronco Lam" userId="78abb05af0cc5829" providerId="LiveId" clId="{857F618A-E71C-4E5B-B97F-BB39033E4F4E}" dt="2026-07-05T04:09:23.004" v="1332" actId="20577"/>
          <ac:spMkLst>
            <pc:docMk/>
            <pc:sldMk cId="2983607972" sldId="300"/>
            <ac:spMk id="7" creationId="{6681B04A-8900-8EB5-D117-67324AD1ECBB}"/>
          </ac:spMkLst>
        </pc:spChg>
        <pc:spChg chg="mod">
          <ac:chgData name="Bronco Lam" userId="78abb05af0cc5829" providerId="LiveId" clId="{857F618A-E71C-4E5B-B97F-BB39033E4F4E}" dt="2026-07-05T04:09:29.229" v="1345" actId="20577"/>
          <ac:spMkLst>
            <pc:docMk/>
            <pc:sldMk cId="2983607972" sldId="300"/>
            <ac:spMk id="8" creationId="{5F8AC4DC-21A4-036D-C756-557D7DA8731E}"/>
          </ac:spMkLst>
        </pc:spChg>
        <pc:spChg chg="mod">
          <ac:chgData name="Bronco Lam" userId="78abb05af0cc5829" providerId="LiveId" clId="{857F618A-E71C-4E5B-B97F-BB39033E4F4E}" dt="2026-07-05T04:23:08.737" v="1533"/>
          <ac:spMkLst>
            <pc:docMk/>
            <pc:sldMk cId="2983607972" sldId="300"/>
            <ac:spMk id="17" creationId="{D76C6E36-DCEA-A80F-9AB9-B08305E45928}"/>
          </ac:spMkLst>
        </pc:spChg>
      </pc:sldChg>
      <pc:sldChg chg="modSp add mod">
        <pc:chgData name="Bronco Lam" userId="78abb05af0cc5829" providerId="LiveId" clId="{857F618A-E71C-4E5B-B97F-BB39033E4F4E}" dt="2026-07-05T04:23:10.360" v="1534"/>
        <pc:sldMkLst>
          <pc:docMk/>
          <pc:sldMk cId="1566374566" sldId="301"/>
        </pc:sldMkLst>
        <pc:spChg chg="mod">
          <ac:chgData name="Bronco Lam" userId="78abb05af0cc5829" providerId="LiveId" clId="{857F618A-E71C-4E5B-B97F-BB39033E4F4E}" dt="2026-07-05T04:10:19.719" v="1347" actId="113"/>
          <ac:spMkLst>
            <pc:docMk/>
            <pc:sldMk cId="1566374566" sldId="301"/>
            <ac:spMk id="7" creationId="{A9BD7C77-0253-98AF-219A-7F6F9C99AC7E}"/>
          </ac:spMkLst>
        </pc:spChg>
        <pc:spChg chg="mod">
          <ac:chgData name="Bronco Lam" userId="78abb05af0cc5829" providerId="LiveId" clId="{857F618A-E71C-4E5B-B97F-BB39033E4F4E}" dt="2026-07-05T04:23:10.360" v="1534"/>
          <ac:spMkLst>
            <pc:docMk/>
            <pc:sldMk cId="1566374566" sldId="301"/>
            <ac:spMk id="17" creationId="{DA59EF1B-33AF-3E93-9252-B36580E8C3E7}"/>
          </ac:spMkLst>
        </pc:spChg>
      </pc:sldChg>
      <pc:sldChg chg="modSp add mod ord">
        <pc:chgData name="Bronco Lam" userId="78abb05af0cc5829" providerId="LiveId" clId="{857F618A-E71C-4E5B-B97F-BB39033E4F4E}" dt="2026-07-05T04:23:13.729" v="1536"/>
        <pc:sldMkLst>
          <pc:docMk/>
          <pc:sldMk cId="857998637" sldId="302"/>
        </pc:sldMkLst>
        <pc:spChg chg="mod">
          <ac:chgData name="Bronco Lam" userId="78abb05af0cc5829" providerId="LiveId" clId="{857F618A-E71C-4E5B-B97F-BB39033E4F4E}" dt="2026-07-05T04:12:58.037" v="1386" actId="255"/>
          <ac:spMkLst>
            <pc:docMk/>
            <pc:sldMk cId="857998637" sldId="302"/>
            <ac:spMk id="7" creationId="{9BBF4496-457C-D28D-949F-E2B3A1F42937}"/>
          </ac:spMkLst>
        </pc:spChg>
        <pc:spChg chg="mod">
          <ac:chgData name="Bronco Lam" userId="78abb05af0cc5829" providerId="LiveId" clId="{857F618A-E71C-4E5B-B97F-BB39033E4F4E}" dt="2026-07-05T04:12:43.863" v="1383" actId="20577"/>
          <ac:spMkLst>
            <pc:docMk/>
            <pc:sldMk cId="857998637" sldId="302"/>
            <ac:spMk id="8" creationId="{4E7AA895-AD28-08FA-F56E-48463E2D3943}"/>
          </ac:spMkLst>
        </pc:spChg>
        <pc:spChg chg="mod">
          <ac:chgData name="Bronco Lam" userId="78abb05af0cc5829" providerId="LiveId" clId="{857F618A-E71C-4E5B-B97F-BB39033E4F4E}" dt="2026-07-05T04:23:13.729" v="1536"/>
          <ac:spMkLst>
            <pc:docMk/>
            <pc:sldMk cId="857998637" sldId="302"/>
            <ac:spMk id="17" creationId="{3A857FFC-137E-D3B7-1A62-0853D5DA4433}"/>
          </ac:spMkLst>
        </pc:spChg>
      </pc:sldChg>
      <pc:sldChg chg="modSp add mod ord">
        <pc:chgData name="Bronco Lam" userId="78abb05af0cc5829" providerId="LiveId" clId="{857F618A-E71C-4E5B-B97F-BB39033E4F4E}" dt="2026-07-05T04:20:08.210" v="1498" actId="207"/>
        <pc:sldMkLst>
          <pc:docMk/>
          <pc:sldMk cId="3103005996" sldId="303"/>
        </pc:sldMkLst>
        <pc:spChg chg="mod">
          <ac:chgData name="Bronco Lam" userId="78abb05af0cc5829" providerId="LiveId" clId="{857F618A-E71C-4E5B-B97F-BB39033E4F4E}" dt="2026-07-05T04:20:08.210" v="1498" actId="207"/>
          <ac:spMkLst>
            <pc:docMk/>
            <pc:sldMk cId="3103005996" sldId="303"/>
            <ac:spMk id="9" creationId="{5DF63747-7E09-9CF6-8F7C-2B3F9F31A11B}"/>
          </ac:spMkLst>
        </pc:spChg>
      </pc:sldChg>
      <pc:sldChg chg="modSp add mod">
        <pc:chgData name="Bronco Lam" userId="78abb05af0cc5829" providerId="LiveId" clId="{857F618A-E71C-4E5B-B97F-BB39033E4F4E}" dt="2026-07-05T04:23:17.565" v="1537"/>
        <pc:sldMkLst>
          <pc:docMk/>
          <pc:sldMk cId="3646960663" sldId="304"/>
        </pc:sldMkLst>
        <pc:spChg chg="mod">
          <ac:chgData name="Bronco Lam" userId="78abb05af0cc5829" providerId="LiveId" clId="{857F618A-E71C-4E5B-B97F-BB39033E4F4E}" dt="2026-07-05T04:13:51.393" v="1403" actId="255"/>
          <ac:spMkLst>
            <pc:docMk/>
            <pc:sldMk cId="3646960663" sldId="304"/>
            <ac:spMk id="7" creationId="{B06DD440-2CC1-6E4F-D736-C835518F31C0}"/>
          </ac:spMkLst>
        </pc:spChg>
        <pc:spChg chg="mod">
          <ac:chgData name="Bronco Lam" userId="78abb05af0cc5829" providerId="LiveId" clId="{857F618A-E71C-4E5B-B97F-BB39033E4F4E}" dt="2026-07-05T04:16:01.881" v="1411" actId="20577"/>
          <ac:spMkLst>
            <pc:docMk/>
            <pc:sldMk cId="3646960663" sldId="304"/>
            <ac:spMk id="8" creationId="{5251A2B7-9E67-8642-E4A0-5435AF395C6C}"/>
          </ac:spMkLst>
        </pc:spChg>
        <pc:spChg chg="mod">
          <ac:chgData name="Bronco Lam" userId="78abb05af0cc5829" providerId="LiveId" clId="{857F618A-E71C-4E5B-B97F-BB39033E4F4E}" dt="2026-07-05T04:23:17.565" v="1537"/>
          <ac:spMkLst>
            <pc:docMk/>
            <pc:sldMk cId="3646960663" sldId="304"/>
            <ac:spMk id="17" creationId="{4EE6FA2E-4A24-0542-7D5F-0C711E4A00FD}"/>
          </ac:spMkLst>
        </pc:spChg>
      </pc:sldChg>
      <pc:sldChg chg="addSp modSp new mod setBg">
        <pc:chgData name="Bronco Lam" userId="78abb05af0cc5829" providerId="LiveId" clId="{857F618A-E71C-4E5B-B97F-BB39033E4F4E}" dt="2026-07-05T04:16:50.034" v="1422"/>
        <pc:sldMkLst>
          <pc:docMk/>
          <pc:sldMk cId="1835936793" sldId="305"/>
        </pc:sldMkLst>
        <pc:picChg chg="add mod">
          <ac:chgData name="Bronco Lam" userId="78abb05af0cc5829" providerId="LiveId" clId="{857F618A-E71C-4E5B-B97F-BB39033E4F4E}" dt="2026-07-05T04:16:37.324" v="1420" actId="12788"/>
          <ac:picMkLst>
            <pc:docMk/>
            <pc:sldMk cId="1835936793" sldId="305"/>
            <ac:picMk id="3" creationId="{07D2540F-F487-7F20-F550-94B61AFEC4B1}"/>
          </ac:picMkLst>
        </pc:picChg>
      </pc:sldChg>
      <pc:sldChg chg="modSp add mod">
        <pc:chgData name="Bronco Lam" userId="78abb05af0cc5829" providerId="LiveId" clId="{857F618A-E71C-4E5B-B97F-BB39033E4F4E}" dt="2026-07-05T04:23:20.386" v="1538"/>
        <pc:sldMkLst>
          <pc:docMk/>
          <pc:sldMk cId="3346320281" sldId="306"/>
        </pc:sldMkLst>
        <pc:spChg chg="mod">
          <ac:chgData name="Bronco Lam" userId="78abb05af0cc5829" providerId="LiveId" clId="{857F618A-E71C-4E5B-B97F-BB39033E4F4E}" dt="2026-07-05T04:18:03.458" v="1444" actId="20577"/>
          <ac:spMkLst>
            <pc:docMk/>
            <pc:sldMk cId="3346320281" sldId="306"/>
            <ac:spMk id="7" creationId="{BED1118A-8099-919B-DCE6-05E486ED79F0}"/>
          </ac:spMkLst>
        </pc:spChg>
        <pc:spChg chg="mod">
          <ac:chgData name="Bronco Lam" userId="78abb05af0cc5829" providerId="LiveId" clId="{857F618A-E71C-4E5B-B97F-BB39033E4F4E}" dt="2026-07-05T04:17:40.269" v="1437" actId="20577"/>
          <ac:spMkLst>
            <pc:docMk/>
            <pc:sldMk cId="3346320281" sldId="306"/>
            <ac:spMk id="8" creationId="{2F86D8C5-0BCC-D4CC-8CAC-CEE294D71CEF}"/>
          </ac:spMkLst>
        </pc:spChg>
        <pc:spChg chg="mod">
          <ac:chgData name="Bronco Lam" userId="78abb05af0cc5829" providerId="LiveId" clId="{857F618A-E71C-4E5B-B97F-BB39033E4F4E}" dt="2026-07-05T04:23:20.386" v="1538"/>
          <ac:spMkLst>
            <pc:docMk/>
            <pc:sldMk cId="3346320281" sldId="306"/>
            <ac:spMk id="17" creationId="{BC1C8AE6-8DE5-5C32-9A0B-2DB0F6FCA6A1}"/>
          </ac:spMkLst>
        </pc:spChg>
      </pc:sldChg>
      <pc:sldChg chg="modSp add mod">
        <pc:chgData name="Bronco Lam" userId="78abb05af0cc5829" providerId="LiveId" clId="{857F618A-E71C-4E5B-B97F-BB39033E4F4E}" dt="2026-07-05T04:18:15.744" v="1447" actId="207"/>
        <pc:sldMkLst>
          <pc:docMk/>
          <pc:sldMk cId="3781354273" sldId="307"/>
        </pc:sldMkLst>
        <pc:spChg chg="mod">
          <ac:chgData name="Bronco Lam" userId="78abb05af0cc5829" providerId="LiveId" clId="{857F618A-E71C-4E5B-B97F-BB39033E4F4E}" dt="2026-07-05T04:18:15.744" v="1447" actId="207"/>
          <ac:spMkLst>
            <pc:docMk/>
            <pc:sldMk cId="3781354273" sldId="307"/>
            <ac:spMk id="9" creationId="{F65760FA-3592-9C3D-71F0-BF51AF88E5B4}"/>
          </ac:spMkLst>
        </pc:spChg>
      </pc:sldChg>
      <pc:sldChg chg="modSp add mod">
        <pc:chgData name="Bronco Lam" userId="78abb05af0cc5829" providerId="LiveId" clId="{857F618A-E71C-4E5B-B97F-BB39033E4F4E}" dt="2026-07-05T04:23:23.688" v="1539"/>
        <pc:sldMkLst>
          <pc:docMk/>
          <pc:sldMk cId="4080673351" sldId="308"/>
        </pc:sldMkLst>
        <pc:spChg chg="mod">
          <ac:chgData name="Bronco Lam" userId="78abb05af0cc5829" providerId="LiveId" clId="{857F618A-E71C-4E5B-B97F-BB39033E4F4E}" dt="2026-07-05T04:19:00.015" v="1476" actId="20577"/>
          <ac:spMkLst>
            <pc:docMk/>
            <pc:sldMk cId="4080673351" sldId="308"/>
            <ac:spMk id="7" creationId="{D3266F3A-E89F-3C8E-3C9D-878F238594C7}"/>
          </ac:spMkLst>
        </pc:spChg>
        <pc:spChg chg="mod">
          <ac:chgData name="Bronco Lam" userId="78abb05af0cc5829" providerId="LiveId" clId="{857F618A-E71C-4E5B-B97F-BB39033E4F4E}" dt="2026-07-05T04:18:32.675" v="1469" actId="20577"/>
          <ac:spMkLst>
            <pc:docMk/>
            <pc:sldMk cId="4080673351" sldId="308"/>
            <ac:spMk id="8" creationId="{1A05DBA5-C17F-B278-CE56-5DCA406C6C79}"/>
          </ac:spMkLst>
        </pc:spChg>
        <pc:spChg chg="mod">
          <ac:chgData name="Bronco Lam" userId="78abb05af0cc5829" providerId="LiveId" clId="{857F618A-E71C-4E5B-B97F-BB39033E4F4E}" dt="2026-07-05T04:23:23.688" v="1539"/>
          <ac:spMkLst>
            <pc:docMk/>
            <pc:sldMk cId="4080673351" sldId="308"/>
            <ac:spMk id="17" creationId="{27C241E3-885A-5599-71F6-B541E966D305}"/>
          </ac:spMkLst>
        </pc:spChg>
      </pc:sldChg>
      <pc:sldChg chg="add">
        <pc:chgData name="Bronco Lam" userId="78abb05af0cc5829" providerId="LiveId" clId="{857F618A-E71C-4E5B-B97F-BB39033E4F4E}" dt="2026-07-05T04:19:24.442" v="1477"/>
        <pc:sldMkLst>
          <pc:docMk/>
          <pc:sldMk cId="1951067207" sldId="309"/>
        </pc:sldMkLst>
      </pc:sldChg>
      <pc:sldChg chg="modSp add mod">
        <pc:chgData name="Bronco Lam" userId="78abb05af0cc5829" providerId="LiveId" clId="{857F618A-E71C-4E5B-B97F-BB39033E4F4E}" dt="2026-07-05T04:23:26.724" v="1540"/>
        <pc:sldMkLst>
          <pc:docMk/>
          <pc:sldMk cId="3251781092" sldId="310"/>
        </pc:sldMkLst>
        <pc:spChg chg="mod">
          <ac:chgData name="Bronco Lam" userId="78abb05af0cc5829" providerId="LiveId" clId="{857F618A-E71C-4E5B-B97F-BB39033E4F4E}" dt="2026-07-05T04:19:55.136" v="1496" actId="255"/>
          <ac:spMkLst>
            <pc:docMk/>
            <pc:sldMk cId="3251781092" sldId="310"/>
            <ac:spMk id="7" creationId="{2A17A43E-6BBE-6240-BFED-82511E377371}"/>
          </ac:spMkLst>
        </pc:spChg>
        <pc:spChg chg="mod">
          <ac:chgData name="Bronco Lam" userId="78abb05af0cc5829" providerId="LiveId" clId="{857F618A-E71C-4E5B-B97F-BB39033E4F4E}" dt="2026-07-05T04:19:44.391" v="1493" actId="20577"/>
          <ac:spMkLst>
            <pc:docMk/>
            <pc:sldMk cId="3251781092" sldId="310"/>
            <ac:spMk id="8" creationId="{0A1A13DC-A124-41AE-79E4-6F9C15880DC4}"/>
          </ac:spMkLst>
        </pc:spChg>
        <pc:spChg chg="mod">
          <ac:chgData name="Bronco Lam" userId="78abb05af0cc5829" providerId="LiveId" clId="{857F618A-E71C-4E5B-B97F-BB39033E4F4E}" dt="2026-07-05T04:23:26.724" v="1540"/>
          <ac:spMkLst>
            <pc:docMk/>
            <pc:sldMk cId="3251781092" sldId="310"/>
            <ac:spMk id="17" creationId="{F13A3000-AEC7-CA6E-7464-566D4970475F}"/>
          </ac:spMkLst>
        </pc:spChg>
      </pc:sldChg>
      <pc:sldChg chg="add">
        <pc:chgData name="Bronco Lam" userId="78abb05af0cc5829" providerId="LiveId" clId="{857F618A-E71C-4E5B-B97F-BB39033E4F4E}" dt="2026-07-05T04:20:04.926" v="1497" actId="2890"/>
        <pc:sldMkLst>
          <pc:docMk/>
          <pc:sldMk cId="3016480053" sldId="311"/>
        </pc:sldMkLst>
      </pc:sldChg>
      <pc:sldChg chg="modSp add mod">
        <pc:chgData name="Bronco Lam" userId="78abb05af0cc5829" providerId="LiveId" clId="{857F618A-E71C-4E5B-B97F-BB39033E4F4E}" dt="2026-07-05T04:23:29.743" v="1541"/>
        <pc:sldMkLst>
          <pc:docMk/>
          <pc:sldMk cId="1739457918" sldId="312"/>
        </pc:sldMkLst>
        <pc:spChg chg="mod">
          <ac:chgData name="Bronco Lam" userId="78abb05af0cc5829" providerId="LiveId" clId="{857F618A-E71C-4E5B-B97F-BB39033E4F4E}" dt="2026-07-05T04:20:36.288" v="1516" actId="20577"/>
          <ac:spMkLst>
            <pc:docMk/>
            <pc:sldMk cId="1739457918" sldId="312"/>
            <ac:spMk id="7" creationId="{BA8EAF29-A522-3435-0C8E-F2C4DE29234D}"/>
          </ac:spMkLst>
        </pc:spChg>
        <pc:spChg chg="mod">
          <ac:chgData name="Bronco Lam" userId="78abb05af0cc5829" providerId="LiveId" clId="{857F618A-E71C-4E5B-B97F-BB39033E4F4E}" dt="2026-07-05T04:20:19.776" v="1511" actId="20577"/>
          <ac:spMkLst>
            <pc:docMk/>
            <pc:sldMk cId="1739457918" sldId="312"/>
            <ac:spMk id="8" creationId="{F3B394FA-F621-D18B-A2D9-7BAB7313748C}"/>
          </ac:spMkLst>
        </pc:spChg>
        <pc:spChg chg="mod">
          <ac:chgData name="Bronco Lam" userId="78abb05af0cc5829" providerId="LiveId" clId="{857F618A-E71C-4E5B-B97F-BB39033E4F4E}" dt="2026-07-05T04:23:29.743" v="1541"/>
          <ac:spMkLst>
            <pc:docMk/>
            <pc:sldMk cId="1739457918" sldId="312"/>
            <ac:spMk id="17" creationId="{72BD9E46-533E-2B85-CC3C-C282CA490374}"/>
          </ac:spMkLst>
        </pc:spChg>
      </pc:sldChg>
      <pc:sldChg chg="modSp add mod">
        <pc:chgData name="Bronco Lam" userId="78abb05af0cc5829" providerId="LiveId" clId="{857F618A-E71C-4E5B-B97F-BB39033E4F4E}" dt="2026-07-05T04:23:32.451" v="1542"/>
        <pc:sldMkLst>
          <pc:docMk/>
          <pc:sldMk cId="1788813754" sldId="313"/>
        </pc:sldMkLst>
        <pc:spChg chg="mod">
          <ac:chgData name="Bronco Lam" userId="78abb05af0cc5829" providerId="LiveId" clId="{857F618A-E71C-4E5B-B97F-BB39033E4F4E}" dt="2026-07-05T04:21:01.856" v="1524" actId="6549"/>
          <ac:spMkLst>
            <pc:docMk/>
            <pc:sldMk cId="1788813754" sldId="313"/>
            <ac:spMk id="7" creationId="{27A1CDCF-8306-AEEB-6AB1-C9896F165F8A}"/>
          </ac:spMkLst>
        </pc:spChg>
        <pc:spChg chg="mod">
          <ac:chgData name="Bronco Lam" userId="78abb05af0cc5829" providerId="LiveId" clId="{857F618A-E71C-4E5B-B97F-BB39033E4F4E}" dt="2026-07-05T04:20:49.985" v="1520" actId="20577"/>
          <ac:spMkLst>
            <pc:docMk/>
            <pc:sldMk cId="1788813754" sldId="313"/>
            <ac:spMk id="8" creationId="{49F57E16-0FE3-B627-6729-B54D4CCA7416}"/>
          </ac:spMkLst>
        </pc:spChg>
        <pc:spChg chg="mod">
          <ac:chgData name="Bronco Lam" userId="78abb05af0cc5829" providerId="LiveId" clId="{857F618A-E71C-4E5B-B97F-BB39033E4F4E}" dt="2026-07-05T04:23:32.451" v="1542"/>
          <ac:spMkLst>
            <pc:docMk/>
            <pc:sldMk cId="1788813754" sldId="313"/>
            <ac:spMk id="17" creationId="{9EE92439-4731-6CD2-DDE3-1BB5D2A01FAE}"/>
          </ac:spMkLst>
        </pc:spChg>
      </pc:sldChg>
      <pc:sldChg chg="addSp modSp new mod">
        <pc:chgData name="Bronco Lam" userId="78abb05af0cc5829" providerId="LiveId" clId="{857F618A-E71C-4E5B-B97F-BB39033E4F4E}" dt="2026-07-05T04:23:36.339" v="1545" actId="1076"/>
        <pc:sldMkLst>
          <pc:docMk/>
          <pc:sldMk cId="4109456823" sldId="314"/>
        </pc:sldMkLst>
        <pc:picChg chg="add mod">
          <ac:chgData name="Bronco Lam" userId="78abb05af0cc5829" providerId="LiveId" clId="{857F618A-E71C-4E5B-B97F-BB39033E4F4E}" dt="2026-07-05T04:23:36.339" v="1545" actId="1076"/>
          <ac:picMkLst>
            <pc:docMk/>
            <pc:sldMk cId="4109456823" sldId="314"/>
            <ac:picMk id="3" creationId="{6DEDBAB4-F0DB-C5A5-9C4A-A4EDEE89F002}"/>
          </ac:picMkLst>
        </pc:picChg>
      </pc:sldChg>
      <pc:sldChg chg="modSp add mod">
        <pc:chgData name="Bronco Lam" userId="78abb05af0cc5829" providerId="LiveId" clId="{857F618A-E71C-4E5B-B97F-BB39033E4F4E}" dt="2026-07-05T04:26:57.431" v="1633" actId="20577"/>
        <pc:sldMkLst>
          <pc:docMk/>
          <pc:sldMk cId="1334177983" sldId="315"/>
        </pc:sldMkLst>
        <pc:spChg chg="mod">
          <ac:chgData name="Bronco Lam" userId="78abb05af0cc5829" providerId="LiveId" clId="{857F618A-E71C-4E5B-B97F-BB39033E4F4E}" dt="2026-07-05T04:26:57.431" v="1633" actId="20577"/>
          <ac:spMkLst>
            <pc:docMk/>
            <pc:sldMk cId="1334177983" sldId="315"/>
            <ac:spMk id="6" creationId="{E734D93C-94BD-728C-630E-80FA5DF579E4}"/>
          </ac:spMkLst>
        </pc:spChg>
      </pc:sldChg>
      <pc:sldChg chg="modSp add del mod">
        <pc:chgData name="Bronco Lam" userId="78abb05af0cc5829" providerId="LiveId" clId="{857F618A-E71C-4E5B-B97F-BB39033E4F4E}" dt="2026-07-05T04:26:59.829" v="1634" actId="47"/>
        <pc:sldMkLst>
          <pc:docMk/>
          <pc:sldMk cId="2030553464" sldId="316"/>
        </pc:sldMkLst>
        <pc:spChg chg="mod">
          <ac:chgData name="Bronco Lam" userId="78abb05af0cc5829" providerId="LiveId" clId="{857F618A-E71C-4E5B-B97F-BB39033E4F4E}" dt="2026-07-05T04:26:42.878" v="1627" actId="404"/>
          <ac:spMkLst>
            <pc:docMk/>
            <pc:sldMk cId="2030553464" sldId="316"/>
            <ac:spMk id="6" creationId="{B1EF6B2E-8B26-92B9-437D-816431B57515}"/>
          </ac:spMkLst>
        </pc:spChg>
      </pc:sldChg>
      <pc:sldChg chg="modSp add mod">
        <pc:chgData name="Bronco Lam" userId="78abb05af0cc5829" providerId="LiveId" clId="{857F618A-E71C-4E5B-B97F-BB39033E4F4E}" dt="2026-07-05T04:26:39.911" v="1626" actId="404"/>
        <pc:sldMkLst>
          <pc:docMk/>
          <pc:sldMk cId="2002154732" sldId="317"/>
        </pc:sldMkLst>
        <pc:spChg chg="mod">
          <ac:chgData name="Bronco Lam" userId="78abb05af0cc5829" providerId="LiveId" clId="{857F618A-E71C-4E5B-B97F-BB39033E4F4E}" dt="2026-07-05T04:26:39.911" v="1626" actId="404"/>
          <ac:spMkLst>
            <pc:docMk/>
            <pc:sldMk cId="2002154732" sldId="317"/>
            <ac:spMk id="6" creationId="{92AC0B94-E75A-C9F3-A2B6-EF6DB7307488}"/>
          </ac:spMkLst>
        </pc:spChg>
      </pc:sldChg>
      <pc:sldChg chg="modSp add mod">
        <pc:chgData name="Bronco Lam" userId="78abb05af0cc5829" providerId="LiveId" clId="{857F618A-E71C-4E5B-B97F-BB39033E4F4E}" dt="2026-07-05T04:26:23.305" v="1623" actId="404"/>
        <pc:sldMkLst>
          <pc:docMk/>
          <pc:sldMk cId="2209700465" sldId="318"/>
        </pc:sldMkLst>
        <pc:spChg chg="mod">
          <ac:chgData name="Bronco Lam" userId="78abb05af0cc5829" providerId="LiveId" clId="{857F618A-E71C-4E5B-B97F-BB39033E4F4E}" dt="2026-07-05T04:26:23.305" v="1623" actId="404"/>
          <ac:spMkLst>
            <pc:docMk/>
            <pc:sldMk cId="2209700465" sldId="318"/>
            <ac:spMk id="6" creationId="{7DBDD22C-EF61-FEF9-1BDA-3A1F8A5545D9}"/>
          </ac:spMkLst>
        </pc:spChg>
      </pc:sldChg>
      <pc:sldChg chg="modSp add mod">
        <pc:chgData name="Bronco Lam" userId="78abb05af0cc5829" providerId="LiveId" clId="{857F618A-E71C-4E5B-B97F-BB39033E4F4E}" dt="2026-07-05T04:27:23.808" v="1653" actId="6549"/>
        <pc:sldMkLst>
          <pc:docMk/>
          <pc:sldMk cId="371162007" sldId="319"/>
        </pc:sldMkLst>
        <pc:spChg chg="mod">
          <ac:chgData name="Bronco Lam" userId="78abb05af0cc5829" providerId="LiveId" clId="{857F618A-E71C-4E5B-B97F-BB39033E4F4E}" dt="2026-07-05T04:27:23.808" v="1653" actId="6549"/>
          <ac:spMkLst>
            <pc:docMk/>
            <pc:sldMk cId="371162007" sldId="319"/>
            <ac:spMk id="6" creationId="{1188BF53-F7AB-B478-50BF-BBAF2E6A578E}"/>
          </ac:spMkLst>
        </pc:spChg>
      </pc:sldChg>
      <pc:sldChg chg="add del">
        <pc:chgData name="Bronco Lam" userId="78abb05af0cc5829" providerId="LiveId" clId="{857F618A-E71C-4E5B-B97F-BB39033E4F4E}" dt="2026-07-05T04:26:35.811" v="1625"/>
        <pc:sldMkLst>
          <pc:docMk/>
          <pc:sldMk cId="3143262250" sldId="319"/>
        </pc:sldMkLst>
      </pc:sldChg>
      <pc:sldChg chg="modSp add mod">
        <pc:chgData name="Bronco Lam" userId="78abb05af0cc5829" providerId="LiveId" clId="{857F618A-E71C-4E5B-B97F-BB39033E4F4E}" dt="2026-07-05T04:28:16.419" v="1675" actId="1076"/>
        <pc:sldMkLst>
          <pc:docMk/>
          <pc:sldMk cId="2825501311" sldId="320"/>
        </pc:sldMkLst>
        <pc:spChg chg="mod">
          <ac:chgData name="Bronco Lam" userId="78abb05af0cc5829" providerId="LiveId" clId="{857F618A-E71C-4E5B-B97F-BB39033E4F4E}" dt="2026-07-05T04:28:16.419" v="1675" actId="1076"/>
          <ac:spMkLst>
            <pc:docMk/>
            <pc:sldMk cId="2825501311" sldId="320"/>
            <ac:spMk id="6" creationId="{83C31C8D-DE60-60A4-B6CC-174DBD5FEDC5}"/>
          </ac:spMkLst>
        </pc:spChg>
      </pc:sldChg>
      <pc:sldChg chg="add del">
        <pc:chgData name="Bronco Lam" userId="78abb05af0cc5829" providerId="LiveId" clId="{857F618A-E71C-4E5B-B97F-BB39033E4F4E}" dt="2026-07-05T04:28:39.215" v="1677"/>
        <pc:sldMkLst>
          <pc:docMk/>
          <pc:sldMk cId="279824129" sldId="321"/>
        </pc:sldMkLst>
      </pc:sldChg>
      <pc:sldChg chg="modSp add mod">
        <pc:chgData name="Bronco Lam" userId="78abb05af0cc5829" providerId="LiveId" clId="{857F618A-E71C-4E5B-B97F-BB39033E4F4E}" dt="2026-07-05T04:28:58.509" v="1686" actId="403"/>
        <pc:sldMkLst>
          <pc:docMk/>
          <pc:sldMk cId="2094091048" sldId="321"/>
        </pc:sldMkLst>
        <pc:spChg chg="mod">
          <ac:chgData name="Bronco Lam" userId="78abb05af0cc5829" providerId="LiveId" clId="{857F618A-E71C-4E5B-B97F-BB39033E4F4E}" dt="2026-07-05T04:28:58.509" v="1686" actId="403"/>
          <ac:spMkLst>
            <pc:docMk/>
            <pc:sldMk cId="2094091048" sldId="321"/>
            <ac:spMk id="6" creationId="{BB835C1A-F2F5-6A02-1251-262BF40E2F9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715EC8-FEAD-6D4B-9C29-FDE9C86783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72C4DE-BE4A-AC4D-AF10-654883E46D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74884-0784-824D-B497-25A7AD704EE2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C5C22-28CA-224E-8448-D2F52D1DFB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C639A4-0C23-5A40-92E1-D0FE25E8D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E40E4-BA4D-914A-9C2B-6323C04E9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45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0B2B9-BB04-3748-9185-357DCF7D43B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57EF1-E3BD-8D42-8F9A-EBEB6EDE5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12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7AB34D-4EE6-4372-CEE5-A69894B0EB15}"/>
              </a:ext>
            </a:extLst>
          </p:cNvPr>
          <p:cNvSpPr txBox="1"/>
          <p:nvPr userDrawn="1"/>
        </p:nvSpPr>
        <p:spPr>
          <a:xfrm>
            <a:off x="2435087" y="5665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AC2149-5281-72EC-6FBA-F316BC0D2CCA}"/>
              </a:ext>
            </a:extLst>
          </p:cNvPr>
          <p:cNvSpPr txBox="1"/>
          <p:nvPr userDrawn="1"/>
        </p:nvSpPr>
        <p:spPr>
          <a:xfrm>
            <a:off x="1898374" y="5764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1717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9C389D1-746B-0B41-8D3A-C1F8EAAE9BE3}"/>
              </a:ext>
            </a:extLst>
          </p:cNvPr>
          <p:cNvSpPr txBox="1"/>
          <p:nvPr userDrawn="1"/>
        </p:nvSpPr>
        <p:spPr>
          <a:xfrm>
            <a:off x="452063" y="452063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NYMAC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English Worship</a:t>
            </a:r>
          </a:p>
        </p:txBody>
      </p:sp>
    </p:spTree>
    <p:extLst>
      <p:ext uri="{BB962C8B-B14F-4D97-AF65-F5344CB8AC3E}">
        <p14:creationId xmlns:p14="http://schemas.microsoft.com/office/powerpoint/2010/main" val="1713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DC5498-5EA6-E542-9331-945EF513A761}"/>
              </a:ext>
            </a:extLst>
          </p:cNvPr>
          <p:cNvSpPr/>
          <p:nvPr/>
        </p:nvSpPr>
        <p:spPr>
          <a:xfrm>
            <a:off x="547141" y="1315886"/>
            <a:ext cx="11644859" cy="5542114"/>
          </a:xfrm>
          <a:prstGeom prst="rect">
            <a:avLst/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8000" b="1" spc="-100" dirty="0">
                <a:solidFill>
                  <a:schemeClr val="tx1"/>
                </a:solidFill>
                <a:latin typeface="Avenir Next LT Pro" panose="020B0504020202020204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No Longer A Slave</a:t>
            </a:r>
          </a:p>
          <a:p>
            <a:pPr lvl="1"/>
            <a:endParaRPr lang="en-US" sz="2000" b="1" spc="-100" dirty="0">
              <a:solidFill>
                <a:schemeClr val="tx1"/>
              </a:solidFill>
              <a:latin typeface="Avenir Next LT Pro" panose="020B0504020202020204" pitchFamily="34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sz="2000" spc="-100" dirty="0">
                <a:solidFill>
                  <a:schemeClr val="tx1"/>
                </a:solidFill>
                <a:latin typeface="Avenir Next LT Pro" panose="020B0504020202020204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1849129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D2540F-F487-7F20-F550-94B61AFE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310" y="0"/>
            <a:ext cx="9829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36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BB91C-8703-B616-C5EC-14EE9823E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C1C8AE6-8DE5-5C32-9A0B-2DB0F6FCA6A1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ED1118A-8099-919B-DCE6-05E486ED79F0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Because you are his sons, God sent the Spirit of his Son into our hearts, the Spirit who calls out, </a:t>
            </a:r>
            <a:r>
              <a:rPr lang="en-CA" sz="3600" i="1" dirty="0">
                <a:latin typeface="Avenir Next LT Pro" panose="020B0504020202020204" pitchFamily="34" charset="0"/>
              </a:rPr>
              <a:t>“Abba</a:t>
            </a:r>
            <a:r>
              <a:rPr lang="en-CA" sz="3600" dirty="0">
                <a:latin typeface="Avenir Next LT Pro" panose="020B0504020202020204" pitchFamily="34" charset="0"/>
              </a:rPr>
              <a:t>, Father.”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F86D8C5-0BCC-D4CC-8CAC-CEE294D71CEF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4:6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9BE80-DE34-E604-7F74-13B50918405F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D1A273F-EDF6-2650-07E8-F58395D22B5E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2CC1A81-8901-3E04-C383-85247E09AFEF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36506120-AC24-E17A-F73A-AAF9D715C9EB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CB2E717-1F22-308D-7FE0-545B44614C5D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49E39D7-905D-31D0-B4CD-9BC0CBC9687C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F08E31A6-273D-4E84-916A-E5968BC00CBA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6320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F9516-C1DE-4B75-4E58-E9678B8A4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0E64918-55BB-3BD9-7E25-AE5EC30CA525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D4C19A-5F4E-3700-2F16-420434F5A0CE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65760FA-3592-9C3D-71F0-BF51AF88E5B4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Recognize What Has Mastered You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Receive What Christ Has Done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Cry Out to God as Father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40BA1F-71BB-1531-C446-6C6F84ED7D80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378135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C990F-C2C0-A8C0-A13C-BBB98D45B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7C241E3-885A-5599-71F6-B541E966D305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3266F3A-E89F-3C8E-3C9D-878F238594C7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The Spirit you received does not make you slaves, so that you live in fear again; rather, the Spirit you received brought about your adoption to sonship.</a:t>
            </a:r>
            <a:r>
              <a:rPr lang="en-CA" sz="3600" baseline="30000" dirty="0">
                <a:latin typeface="Avenir Next LT Pro" panose="020B0504020202020204" pitchFamily="34" charset="0"/>
              </a:rPr>
              <a:t> </a:t>
            </a:r>
            <a:r>
              <a:rPr lang="en-CA" sz="3600" dirty="0">
                <a:latin typeface="Avenir Next LT Pro" panose="020B0504020202020204" pitchFamily="34" charset="0"/>
              </a:rPr>
              <a:t>And by him we cry, </a:t>
            </a:r>
            <a:r>
              <a:rPr lang="en-CA" sz="3600" i="1" dirty="0">
                <a:latin typeface="Avenir Next LT Pro" panose="020B0504020202020204" pitchFamily="34" charset="0"/>
              </a:rPr>
              <a:t>“Abba,</a:t>
            </a:r>
            <a:r>
              <a:rPr lang="en-CA" sz="3600" baseline="30000" dirty="0">
                <a:latin typeface="Avenir Next LT Pro" panose="020B0504020202020204" pitchFamily="34" charset="0"/>
              </a:rPr>
              <a:t> </a:t>
            </a:r>
            <a:r>
              <a:rPr lang="en-CA" sz="3600" dirty="0">
                <a:latin typeface="Avenir Next LT Pro" panose="020B0504020202020204" pitchFamily="34" charset="0"/>
              </a:rPr>
              <a:t>Father.”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05DBA5-C17F-B278-CE56-5DCA406C6C79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Romans 8:15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32C580B-0E37-04B3-782F-24259F4A35FC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F61A251-7AEA-0883-D899-19EA4261B6F6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7B01562-50DE-5348-B377-4501604B8930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24FCB961-F2F8-2EE6-DF6F-1F3BB13B776D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3B37A3-99E1-C885-0062-04683B007E22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C6ADD3F-2C36-5E72-6458-D4023206EA74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A55A0F96-E2D5-9F52-4586-01E1BE20B23F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0673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A633-0AB1-9FD5-81DD-60EFD0E15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FD7109B-B00C-6F97-7D51-D93F0E88A09D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1D59C2-4BFE-0ED3-2011-EB8D1E39CD7C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DD7C5FE-A456-F438-674E-8C1C6D0EB584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Recognize What Has Mastered You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Receive What Christ Has Done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Cry Out to God as Father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40E4F6-E326-29BC-BB28-2445120E0DE6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1951067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86565-8112-814E-EE01-1AFF5A8BE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13A3000-AEC7-CA6E-7464-566D4970475F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A17A43E-6BBE-6240-BFED-82511E377371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So you are no longer a slave, but God’s child; and since you are his child, God has made you also an heir.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1A13DC-A124-41AE-79E4-6F9C15880DC4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4:7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08EAE8-A78E-0BAB-6AA1-F79F9595B5A2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D668384-D7B4-46E4-3AAB-3573E7AA81EE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23DE809-A555-26AB-2D37-5D40DA52D7FC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ED75FA03-F5E8-808A-225F-F29B4EBF4665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744A5A3-0E7D-7BB6-02DE-7589B09BEE64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A218232-97EF-DC9B-F925-2466D846676C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2BAE045B-0BDD-B009-9024-D4A665C888AF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1781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5FCA9-216A-3544-0E9F-6D1FAB922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FB75F3-7B4C-D624-7700-3CD74B552569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17E3F6-7F59-FB93-891F-5EDB20FB2EB6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DF63747-7E09-9CF6-8F7C-2B3F9F31A11B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Recognize What Has Mastered You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Receive What Christ Has Done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Cry Out to God as Father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Live as God’s Heir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E61AE4-A0DE-4A15-3952-9DE2ACBB8868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3103005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AED4D-5A8E-9F70-C7DF-2190210B6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2BD9E46-533E-2B85-CC3C-C282CA490374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A8EAF29-A522-3435-0C8E-F2C4DE29234D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Endure hardship as discipline; God is treating you as his children. For what children are not disciplined by their father?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3B394FA-F621-D18B-A2D9-7BAB7313748C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Hebrews 12:7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E48347-F0BF-ADE6-43C3-541B022D4D9B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9FB07CB-BFD8-FB95-0747-996C500DFAC9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0947258-DE85-67EB-365E-0928808D5678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ECC6D8FA-AAC6-513F-4371-270BD02BEF4C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B86D048-C6F0-7F77-6BBF-54E83062C8BA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0119231-5AD1-926A-D27C-8BC46C6351FE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142FA7DF-24E1-F240-615A-B0C47D0041D6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9457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E44C3-B2EB-6692-2099-795363E1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EE92439-4731-6CD2-DDE3-1BB5D2A01FAE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7A1CDCF-8306-AEEB-6AB1-C9896F165F8A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sz="3600" dirty="0">
                <a:latin typeface="Avenir Next LT Pro" panose="020B0504020202020204" pitchFamily="34" charset="0"/>
              </a:rPr>
              <a:t>No discipline seems pleasant at the time, but painful. Later on, however, it produces a harvest of righteousness and peace for those who have been trained by it.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F57E16-0FE3-B627-6729-B54D4CCA7416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Hebrews 12:11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4005D7-6098-1C99-8EC2-549F8F86A679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2365587-8588-FBB8-BDE3-73B9B6AA8118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1229E57-CE74-BFF1-2979-AB2DD0828509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9F4AB9B9-41D1-E907-81B5-EF975E74D894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4A325CA-FC12-135C-6B85-2F34D2FFFC3A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DB225BF-39B8-85DA-A948-A4E18E012294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BFAB677D-4919-A7AA-0482-4CB1C87A513B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8813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EDBAB4-F0DB-C5A5-9C4A-A4EDEE89F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5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1B0A0-6EA7-CBAC-05A8-CF6E8BF4C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076B17B-078E-E44E-F6E1-D832EB5987D0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E7963F9-0963-1961-402A-AC90FE619630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sz="3600" dirty="0">
                <a:latin typeface="Avenir Next LT Pro" panose="020B0504020202020204" pitchFamily="34" charset="77"/>
              </a:rPr>
              <a:t>So you are no longer a slave, but a son, and if a son, then an heir through God.</a:t>
            </a:r>
            <a:endParaRPr lang="en-CA" sz="3600" dirty="0">
              <a:latin typeface="Avenir Next LT Pro" panose="020B0504020202020204" pitchFamily="34" charset="77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B31E2BF-C1AE-4F73-5898-F8AD793A1F4F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CA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4:7 (ESV)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0B2F90-CBF6-80DF-87D6-A3725D9DCB79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ACD30F8-057D-47D8-BAD8-AADC2BD47A54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68A159C-0236-F165-833E-7526494D49FC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58D8A86D-C491-AA7A-AB1D-0BAE182F6FEB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2ED7344-E624-BDF8-075F-0325A9B1D26D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76610A-A391-BFF5-FF01-2C4AB26E9415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BAFA5275-4801-D499-E5CE-40F503343CFF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7857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511C70C-CCE5-2A46-BB53-30BF172D0DFD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Lord Jesus, I thank You for dying on the cross for me and I acknowledge (accept) You as my Saviour. “In view of God’s mercy, I choose to offer my body, soul and spirit as a living sacrifice, holy and pleasing to You – this is my spiritual act of worship.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29FC9B-5014-0E0D-408D-1420F734B2BF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48441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AE9D42-7543-0889-8FC0-B31D7403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34D93C-94BD-728C-630E-80FA5DF579E4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I choose to no longer conform to the pattern of this world, but to be transformed by the renewing of my mind. For then I will be able to test and approve what Your will is – Your good, pleasing and perfect will. </a:t>
            </a:r>
          </a:p>
          <a:p>
            <a:pPr>
              <a:lnSpc>
                <a:spcPct val="100000"/>
              </a:lnSpc>
            </a:pPr>
            <a:endParaRPr lang="en-US" sz="3600" b="0" dirty="0">
              <a:latin typeface="Avenir Next LT Pro" panose="020B05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So I invite You now to be Lord of every area of my life, releasing my control and giving you full reign and possession of everything.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642DE-3644-F8EB-23B2-00C96F2F5AFE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34177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8228016-5ECA-DE12-6398-724F6637F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2AC0B94-E75A-C9F3-A2B6-EF6DB7307488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I ask You to be Lord of my SPIRIT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relationship with You;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spiritual awareness and conscience;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creativity and my spiritual gifts;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worship;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identity and who I am in You.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461E5-3624-2490-D07A-FD6265A7AA5A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2154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5D5A9FF-9CA4-522A-A462-791916702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DBDD22C-EF61-FEF9-1BDA-3A1F8A5545D9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I ask You to be Lord of my SOUL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MIND, my attitudes, my beliefs, my imagination, my dreams and all my thoughts;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EMOTIONS, my expression of my feelings and all my reactions;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WILL and all my decisions (conscious, subconscious and unconscious)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defense mechanisms, coping mechanism and my </a:t>
            </a:r>
            <a:r>
              <a:rPr lang="en-US" sz="3600" b="0" dirty="0" err="1">
                <a:latin typeface="Avenir Next LT Pro" panose="020B0504020202020204" pitchFamily="34" charset="0"/>
              </a:rPr>
              <a:t>behaviour</a:t>
            </a:r>
            <a:r>
              <a:rPr lang="en-US" sz="3600" b="0" dirty="0">
                <a:latin typeface="Avenir Next LT Pro" panose="020B0504020202020204" pitchFamily="34" charset="0"/>
              </a:rPr>
              <a:t> cycles.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7E603-6D9B-7C7E-F41D-E8874DCC1CFB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09700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F3F5F9-145D-C841-C834-C8A73BE4D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188BF53-F7AB-B478-50BF-BBAF2E6A578E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I ask You to be Lord of my BODY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physical health, my exercise, my rest, my appearance and all my physical </a:t>
            </a:r>
            <a:r>
              <a:rPr lang="en-US" sz="3600" b="0" dirty="0" err="1">
                <a:latin typeface="Avenir Next LT Pro" panose="020B0504020202020204" pitchFamily="34" charset="0"/>
              </a:rPr>
              <a:t>behaviour</a:t>
            </a:r>
            <a:r>
              <a:rPr lang="en-US" sz="3600" b="0" dirty="0">
                <a:latin typeface="Avenir Next LT Pro" panose="020B0504020202020204" pitchFamily="34" charset="0"/>
              </a:rPr>
              <a:t>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eyes and what I look upon;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ears and everything I listen to;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mouth and what I speak and eat;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hands and all that I do and touch;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feet and everywhere I go;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sexuality and its expression.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0BC35-9F0E-5C1A-9B7C-F53B7CFD9912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1162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45ACCC4-5B62-8029-C78F-A9C6E753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3C31C8D-DE60-60A4-B6CC-174DBD5FEDC5}"/>
              </a:ext>
            </a:extLst>
          </p:cNvPr>
          <p:cNvSpPr txBox="1">
            <a:spLocks/>
          </p:cNvSpPr>
          <p:nvPr/>
        </p:nvSpPr>
        <p:spPr>
          <a:xfrm>
            <a:off x="340018" y="523702"/>
            <a:ext cx="11511963" cy="5237017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b="0" dirty="0">
                <a:latin typeface="Avenir Next LT Pro" panose="020B0504020202020204" pitchFamily="34" charset="0"/>
              </a:rPr>
              <a:t>I ask You to be Lord of my PERSONAL LIFE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family (spouse, children, etc.) and my home; 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possessions, my perceived needs, my finances;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time, my work, my ministry, my pleasure;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my plans, my ambitions, my future, my destiny;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latin typeface="Avenir Next LT Pro" panose="020B0504020202020204" pitchFamily="34" charset="0"/>
              </a:rPr>
              <a:t>Lord of all my relationships.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121B4C-A3AD-EDF8-E448-D6EA778C7E04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zh-CN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Lordship Prayer</a:t>
            </a:r>
            <a:endParaRPr lang="en-CA" sz="1800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5501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C4AB73-2D07-BBFA-D785-7327ADC3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835C1A-F2F5-6A02-1251-262BF40E2F9B}"/>
              </a:ext>
            </a:extLst>
          </p:cNvPr>
          <p:cNvSpPr txBox="1">
            <a:spLocks/>
          </p:cNvSpPr>
          <p:nvPr/>
        </p:nvSpPr>
        <p:spPr>
          <a:xfrm>
            <a:off x="680037" y="523702"/>
            <a:ext cx="10831926" cy="523701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Verdana" panose="020B0604030504040204" pitchFamily="34" charset="0"/>
              </a:rPr>
              <a:t>Thank you Lord Jesus that your blood was shed for me that I might be free. Amen.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BC835-3A22-5543-8CEC-ECC6A8C9F241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Avenir Next LT Pro" panose="020B0504020202020204" pitchFamily="34" charset="77"/>
                <a:ea typeface="Verdana" panose="020B0604030504040204" pitchFamily="34" charset="0"/>
              </a:rPr>
              <a:t>Lordship Prayer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Avenir Next LT Pro" panose="020B0504020202020204" pitchFamily="34" charset="77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91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4E4F6-376E-E2A9-0ABD-98FEADBE2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0B9840-9877-A0A0-7CB2-E4EC91B1382A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BE5A6E-35C9-2F6C-9A63-F430C9992FD4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E1EF1FD-2D3C-ECF8-04D2-AA22109AEE00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Recognize What Has Mastered You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Receive What Christ Has Done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Cry Out to God as Father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Live as God’s Heir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03B28-D828-C4FA-D084-C2FA7CC34751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3016480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FECC2-19FC-0DB5-093E-FD1F62D2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BCD1B81-78E6-745F-F57E-F7077E827C1C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39F9149-E59D-1DC7-7E39-9C751DDE6CB3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13D9101-C0EB-0AA7-3757-8FAEB1CD6068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Recognize What Has Mastered You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2EF5E7-388A-409F-0D77-426D4097E3C4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45136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D20A-D107-E59F-3A5E-C2E8EA9EA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76C6E36-DCEA-A80F-9AB9-B08305E45928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81B04A-8900-8EB5-D117-67324AD1ECBB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What I am saying is that as long as an heir is underage, he is no different from a slave, although he owns the whole estate. </a:t>
            </a:r>
            <a:r>
              <a:rPr lang="en-CA" sz="3600" b="1" baseline="30000" dirty="0">
                <a:latin typeface="Avenir Next LT Pro" panose="020B0504020202020204" pitchFamily="34" charset="0"/>
              </a:rPr>
              <a:t>2 </a:t>
            </a:r>
            <a:r>
              <a:rPr lang="en-CA" sz="3600" dirty="0">
                <a:latin typeface="Avenir Next LT Pro" panose="020B0504020202020204" pitchFamily="34" charset="0"/>
              </a:rPr>
              <a:t>The heir is subject to guardians and trustees until the time set by his father. </a:t>
            </a:r>
            <a:r>
              <a:rPr lang="en-CA" sz="3600" b="1" baseline="30000" dirty="0">
                <a:latin typeface="Avenir Next LT Pro" panose="020B0504020202020204" pitchFamily="34" charset="0"/>
              </a:rPr>
              <a:t>3 </a:t>
            </a:r>
            <a:r>
              <a:rPr lang="en-CA" sz="3600" dirty="0">
                <a:latin typeface="Avenir Next LT Pro" panose="020B0504020202020204" pitchFamily="34" charset="0"/>
              </a:rPr>
              <a:t>So also, when we were underage, we were in slavery under the elemental spiritual forces of the world.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F8AC4DC-21A4-036D-C756-557D7DA8731E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CA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4:1-3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9532A7-11E2-753F-C8E8-E5307BE69537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D08C4C-5F8D-7A58-B6AD-A1BCE55514CB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AE6F446-3835-66AA-B731-30657C52FA94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1C230C8A-3067-274E-5767-811E5E55B805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196F722-70FE-C7C4-B8FF-265D57019C29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A4B6F0E-A884-53B4-7E35-2A6EC7069D1B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F4CEC01D-630A-4F7E-DFE1-FC1475C5466E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360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AD51F-9503-C5AB-491C-EA5625A28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A59EF1B-33AF-3E93-9252-B36580E8C3E7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9BD7C77-0253-98AF-219A-7F6F9C99AC7E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What I am saying is that as long as an heir is underage, he is no different from a slave, although he owns the whole estate. </a:t>
            </a:r>
            <a:r>
              <a:rPr lang="en-CA" sz="3600" b="1" baseline="30000" dirty="0">
                <a:latin typeface="Avenir Next LT Pro" panose="020B0504020202020204" pitchFamily="34" charset="0"/>
              </a:rPr>
              <a:t>2 </a:t>
            </a:r>
            <a:r>
              <a:rPr lang="en-CA" sz="3600" dirty="0">
                <a:latin typeface="Avenir Next LT Pro" panose="020B0504020202020204" pitchFamily="34" charset="0"/>
              </a:rPr>
              <a:t>The heir is subject to guardians and trustees until the time set by his father. </a:t>
            </a:r>
            <a:r>
              <a:rPr lang="en-CA" sz="3600" b="1" baseline="30000" dirty="0">
                <a:latin typeface="Avenir Next LT Pro" panose="020B0504020202020204" pitchFamily="34" charset="0"/>
              </a:rPr>
              <a:t>3 </a:t>
            </a:r>
            <a:r>
              <a:rPr lang="en-CA" sz="3600" dirty="0">
                <a:latin typeface="Avenir Next LT Pro" panose="020B0504020202020204" pitchFamily="34" charset="0"/>
              </a:rPr>
              <a:t>So also, when we were underage, we were in slavery under the </a:t>
            </a:r>
            <a:r>
              <a:rPr lang="en-CA" sz="3600" b="1" dirty="0">
                <a:latin typeface="Avenir Next LT Pro" panose="020B0504020202020204" pitchFamily="34" charset="0"/>
              </a:rPr>
              <a:t>elemental spiritual forces </a:t>
            </a:r>
            <a:r>
              <a:rPr lang="en-CA" sz="3600" dirty="0">
                <a:latin typeface="Avenir Next LT Pro" panose="020B0504020202020204" pitchFamily="34" charset="0"/>
              </a:rPr>
              <a:t>of the world.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7451CC-1AFC-5729-156D-B9D908EDCEF3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CA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4:1-3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3B1EC1-D5F3-223A-D290-32919B79D187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408C146-A095-A274-BF31-9AD25FE6EAB9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342CC9C-453E-BB5E-3E19-A4D77F614948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DD0D2B6F-784F-FF47-06D8-256AD575B2AF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B1DCAAB-91A7-8063-67B1-56303AE67C87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DFC94B-B9EC-1CD7-7AA7-CF1913387F2E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2F263923-02AF-06CD-4D8C-8FF24AD1D531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637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D4D7C57-E0F5-044E-AC8D-DBF2E2B26A1E}"/>
              </a:ext>
            </a:extLst>
          </p:cNvPr>
          <p:cNvSpPr txBox="1">
            <a:spLocks/>
          </p:cNvSpPr>
          <p:nvPr/>
        </p:nvSpPr>
        <p:spPr>
          <a:xfrm>
            <a:off x="2072640" y="2275840"/>
            <a:ext cx="9664727" cy="340159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Avenir Next LT Pro" panose="020B0504020202020204" pitchFamily="34" charset="0"/>
              </a:rPr>
              <a:t>Elemental Spiritual Forces Of The World</a:t>
            </a:r>
          </a:p>
          <a:p>
            <a:r>
              <a:rPr lang="en-CA" sz="3200" dirty="0">
                <a:latin typeface="Avenir Next LT Pro" panose="020B0504020202020204" pitchFamily="34" charset="0"/>
              </a:rPr>
              <a:t>Money</a:t>
            </a:r>
          </a:p>
          <a:p>
            <a:r>
              <a:rPr lang="en-CA" sz="3200" dirty="0">
                <a:latin typeface="Avenir Next LT Pro" panose="020B0504020202020204" pitchFamily="34" charset="0"/>
              </a:rPr>
              <a:t>Sex</a:t>
            </a:r>
          </a:p>
          <a:p>
            <a:r>
              <a:rPr lang="en-CA" sz="3200" dirty="0">
                <a:latin typeface="Avenir Next LT Pro" panose="020B0504020202020204" pitchFamily="34" charset="0"/>
              </a:rPr>
              <a:t>Power</a:t>
            </a:r>
          </a:p>
          <a:p>
            <a:endParaRPr lang="en-CA" dirty="0">
              <a:latin typeface="Avenir Next LT Pro" panose="020B05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BDD2A3-A691-8B47-9F38-C641C2D1A2C1}"/>
              </a:ext>
            </a:extLst>
          </p:cNvPr>
          <p:cNvSpPr/>
          <p:nvPr/>
        </p:nvSpPr>
        <p:spPr>
          <a:xfrm>
            <a:off x="1614267" y="1834778"/>
            <a:ext cx="305973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CF4D61-D0C5-2B42-A5CB-DB23ED7E63BE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137043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F94D5-E4FE-88EC-1EC2-D0734A325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A857FFC-137E-D3B7-1A62-0853D5DA4433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BBF4496-457C-D28D-949F-E2B3A1F42937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b="1" baseline="30000" dirty="0">
                <a:latin typeface="Avenir Next LT Pro" panose="020B0504020202020204" pitchFamily="34" charset="0"/>
              </a:rPr>
              <a:t>4 </a:t>
            </a:r>
            <a:r>
              <a:rPr lang="en-CA" sz="3600" dirty="0">
                <a:latin typeface="Avenir Next LT Pro" panose="020B0504020202020204" pitchFamily="34" charset="0"/>
              </a:rPr>
              <a:t>But when the set time had fully come, God sent his Son, born of a woman, born under the law, </a:t>
            </a:r>
            <a:r>
              <a:rPr lang="en-CA" sz="3600" b="1" baseline="30000" dirty="0">
                <a:latin typeface="Avenir Next LT Pro" panose="020B0504020202020204" pitchFamily="34" charset="0"/>
              </a:rPr>
              <a:t>5 </a:t>
            </a:r>
            <a:r>
              <a:rPr lang="en-CA" sz="3600" dirty="0">
                <a:latin typeface="Avenir Next LT Pro" panose="020B0504020202020204" pitchFamily="34" charset="0"/>
              </a:rPr>
              <a:t>to redeem those under the law, that we might receive adoption to sonship.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E7AA895-AD28-08FA-F56E-48463E2D3943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CA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Galatians 4:4-5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49D64C-3B0F-4D01-7404-D00138F7BEBB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5FB267-4BE6-F253-652B-6CD32AA5A0CF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AD15659-1802-FB8E-C288-322C25164D9F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8661CAF8-A88E-71C4-A84C-0B6F94CF0DD8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1B0E68-7F35-9AB7-902B-3EDA55CFED7B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253DF78-050F-FF10-136B-640798A26AE6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D0E0E8C9-01F6-F41D-9DBB-333DCBA3105B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799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1F2A1-6104-1AB3-3EEB-4AAEBFEE6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92B56AB-1249-606E-FCF7-5F0E39CD4C2B}"/>
              </a:ext>
            </a:extLst>
          </p:cNvPr>
          <p:cNvSpPr/>
          <p:nvPr/>
        </p:nvSpPr>
        <p:spPr>
          <a:xfrm>
            <a:off x="547141" y="1834778"/>
            <a:ext cx="11644862" cy="384265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BDD88D-9905-D462-A388-FBFAC26AA764}"/>
              </a:ext>
            </a:extLst>
          </p:cNvPr>
          <p:cNvSpPr txBox="1">
            <a:spLocks/>
          </p:cNvSpPr>
          <p:nvPr/>
        </p:nvSpPr>
        <p:spPr>
          <a:xfrm>
            <a:off x="946710" y="1834779"/>
            <a:ext cx="3878864" cy="384265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Avenir Next LT Pro" panose="020B0504020202020204" pitchFamily="34" charset="77"/>
              </a:rPr>
              <a:t>An Heir Through God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21456ED-CF71-D9B1-E31B-A1A66B8A85A9}"/>
              </a:ext>
            </a:extLst>
          </p:cNvPr>
          <p:cNvSpPr txBox="1">
            <a:spLocks/>
          </p:cNvSpPr>
          <p:nvPr/>
        </p:nvSpPr>
        <p:spPr>
          <a:xfrm>
            <a:off x="4664468" y="1834778"/>
            <a:ext cx="7527535" cy="384265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77"/>
              </a:rPr>
              <a:t>Recognize What Has Mastered You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800" b="1" dirty="0">
                <a:solidFill>
                  <a:srgbClr val="000000"/>
                </a:solidFill>
                <a:latin typeface="Avenir Next LT Pro" panose="020B0504020202020204" pitchFamily="34" charset="77"/>
              </a:rPr>
              <a:t>Receive What Christ Has Done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6685F4-CB74-236D-A0EC-1B32E8E003C6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</p:spTree>
    <p:extLst>
      <p:ext uri="{BB962C8B-B14F-4D97-AF65-F5344CB8AC3E}">
        <p14:creationId xmlns:p14="http://schemas.microsoft.com/office/powerpoint/2010/main" val="1804723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7CC13-4B51-A4EB-6A2F-DBB560B98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EE6FA2E-4A24-0542-7D5F-0C711E4A00FD}"/>
              </a:ext>
            </a:extLst>
          </p:cNvPr>
          <p:cNvSpPr txBox="1"/>
          <p:nvPr/>
        </p:nvSpPr>
        <p:spPr>
          <a:xfrm>
            <a:off x="452063" y="700980"/>
            <a:ext cx="4212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A Slave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Galatians 4:1-7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06DD440-2CC1-6E4F-D736-C835518F31C0}"/>
              </a:ext>
            </a:extLst>
          </p:cNvPr>
          <p:cNvSpPr txBox="1">
            <a:spLocks/>
          </p:cNvSpPr>
          <p:nvPr/>
        </p:nvSpPr>
        <p:spPr>
          <a:xfrm>
            <a:off x="1251385" y="1386334"/>
            <a:ext cx="9620250" cy="50170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CA" sz="3600" dirty="0">
                <a:latin typeface="Avenir Next LT Pro" panose="020B0504020202020204" pitchFamily="34" charset="0"/>
              </a:rPr>
              <a:t>See what kind of love the Father has given to us, that we should be called children of God; and so we are. The reason why the world does not know us is that it did not know him.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51A2B7-9E67-8642-E4A0-5435AF395C6C}"/>
              </a:ext>
            </a:extLst>
          </p:cNvPr>
          <p:cNvSpPr txBox="1">
            <a:spLocks/>
          </p:cNvSpPr>
          <p:nvPr/>
        </p:nvSpPr>
        <p:spPr>
          <a:xfrm>
            <a:off x="5516489" y="5943601"/>
            <a:ext cx="6220879" cy="4597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lang="en-CA" sz="3000" b="0" i="0" kern="120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CA" sz="1800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77"/>
              </a:rPr>
              <a:t>1 John 3:1 (ESV)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E406613-8997-8F4A-E8EF-05DD7AE12339}"/>
              </a:ext>
            </a:extLst>
          </p:cNvPr>
          <p:cNvGrpSpPr/>
          <p:nvPr/>
        </p:nvGrpSpPr>
        <p:grpSpPr>
          <a:xfrm>
            <a:off x="9676226" y="0"/>
            <a:ext cx="2061141" cy="1483360"/>
            <a:chOff x="9676226" y="0"/>
            <a:chExt cx="2061141" cy="1483360"/>
          </a:xfrm>
          <a:solidFill>
            <a:schemeClr val="accent1">
              <a:lumMod val="40000"/>
              <a:lumOff val="60000"/>
              <a:alpha val="7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3448CF8-0E5F-6052-B067-2C9197BC935A}"/>
                </a:ext>
              </a:extLst>
            </p:cNvPr>
            <p:cNvGrpSpPr/>
            <p:nvPr/>
          </p:nvGrpSpPr>
          <p:grpSpPr>
            <a:xfrm rot="10800000">
              <a:off x="10748460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60FF8EC-8304-E9E1-51FB-30A8450F67C4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Diagonal Stripe 19">
                <a:extLst>
                  <a:ext uri="{FF2B5EF4-FFF2-40B4-BE49-F238E27FC236}">
                    <a16:creationId xmlns:a16="http://schemas.microsoft.com/office/drawing/2014/main" id="{9FA129AC-84E2-C61B-C4DA-8F8D64401542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120F910-F8FC-803A-F052-2D70A012738E}"/>
                </a:ext>
              </a:extLst>
            </p:cNvPr>
            <p:cNvGrpSpPr/>
            <p:nvPr/>
          </p:nvGrpSpPr>
          <p:grpSpPr>
            <a:xfrm rot="10800000">
              <a:off x="9676226" y="0"/>
              <a:ext cx="988907" cy="1483360"/>
              <a:chOff x="5984240" y="-1798320"/>
              <a:chExt cx="1056640" cy="158496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8E00C62-C561-4398-D364-CDD427101DF8}"/>
                  </a:ext>
                </a:extLst>
              </p:cNvPr>
              <p:cNvSpPr/>
              <p:nvPr/>
            </p:nvSpPr>
            <p:spPr>
              <a:xfrm>
                <a:off x="5984240" y="-1270000"/>
                <a:ext cx="1056640" cy="1056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Diagonal Stripe 17">
                <a:extLst>
                  <a:ext uri="{FF2B5EF4-FFF2-40B4-BE49-F238E27FC236}">
                    <a16:creationId xmlns:a16="http://schemas.microsoft.com/office/drawing/2014/main" id="{6507B7F8-6101-8B4D-D9B9-1EEFEAD36822}"/>
                  </a:ext>
                </a:extLst>
              </p:cNvPr>
              <p:cNvSpPr/>
              <p:nvPr/>
            </p:nvSpPr>
            <p:spPr>
              <a:xfrm>
                <a:off x="5984240" y="-1798320"/>
                <a:ext cx="1056640" cy="1056640"/>
              </a:xfrm>
              <a:prstGeom prst="diagStrip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696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1118</Words>
  <Application>Microsoft Office PowerPoint</Application>
  <PresentationFormat>Widescreen</PresentationFormat>
  <Paragraphs>104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Avenir Next LT Pro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Confidence in Life</dc:title>
  <dc:creator>Microsoft Office User</dc:creator>
  <cp:lastModifiedBy>Bronco Lam</cp:lastModifiedBy>
  <cp:revision>22</cp:revision>
  <dcterms:created xsi:type="dcterms:W3CDTF">2020-02-15T22:14:16Z</dcterms:created>
  <dcterms:modified xsi:type="dcterms:W3CDTF">2026-07-05T04:30:00Z</dcterms:modified>
</cp:coreProperties>
</file>