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" name="Shape 1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;p12"/>
          <p:cNvSpPr txBox="1"/>
          <p:nvPr/>
        </p:nvSpPr>
        <p:spPr>
          <a:xfrm>
            <a:off x="497788" y="452063"/>
            <a:ext cx="4120955" cy="264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1200">
                <a:solidFill>
                  <a:srgbClr val="7F7F7F"/>
                </a:solidFill>
              </a:defRPr>
            </a:pPr>
            <a:r>
              <a:t>NYMAC</a:t>
            </a:r>
            <a:r>
              <a:rPr b="0">
                <a:solidFill>
                  <a:srgbClr val="BFBFBF"/>
                </a:solidFill>
              </a:rPr>
              <a:t> | English Congregation</a:t>
            </a:r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Title Text</a:t>
            </a:r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/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17;p1" descr="Google Shape;17;p1"/>
          <p:cNvPicPr>
            <a:picLocks noChangeAspect="1"/>
          </p:cNvPicPr>
          <p:nvPr/>
        </p:nvPicPr>
        <p:blipFill>
          <a:blip r:embed="rId2">
            <a:alphaModFix amt="70000"/>
            <a:extLst/>
          </a:blip>
          <a:srcRect l="3285" t="0" r="7445" b="42240"/>
          <a:stretch>
            <a:fillRect/>
          </a:stretch>
        </p:blipFill>
        <p:spPr>
          <a:xfrm>
            <a:off x="5334000" y="2117"/>
            <a:ext cx="6858000" cy="68580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4" name="Google Shape;18;p1"/>
          <p:cNvGrpSpPr/>
          <p:nvPr/>
        </p:nvGrpSpPr>
        <p:grpSpPr>
          <a:xfrm>
            <a:off x="547141" y="1315885"/>
            <a:ext cx="5763679" cy="5542115"/>
            <a:chOff x="0" y="0"/>
            <a:chExt cx="5763678" cy="5542114"/>
          </a:xfrm>
        </p:grpSpPr>
        <p:sp>
          <p:nvSpPr>
            <p:cNvPr id="22" name="Rectangle"/>
            <p:cNvSpPr/>
            <p:nvPr/>
          </p:nvSpPr>
          <p:spPr>
            <a:xfrm>
              <a:off x="0" y="-1"/>
              <a:ext cx="5763679" cy="5542116"/>
            </a:xfrm>
            <a:prstGeom prst="rect">
              <a:avLst/>
            </a:prstGeom>
            <a:solidFill>
              <a:srgbClr val="B3C6E7">
                <a:alpha val="74902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/>
            </a:p>
          </p:txBody>
        </p:sp>
        <p:sp>
          <p:nvSpPr>
            <p:cNvPr id="23" name="Christ Formed in You…"/>
            <p:cNvSpPr txBox="1"/>
            <p:nvPr/>
          </p:nvSpPr>
          <p:spPr>
            <a:xfrm>
              <a:off x="45725" y="1029907"/>
              <a:ext cx="5672229" cy="3482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lvl="1" indent="457200">
                <a:defRPr b="1" sz="6000">
                  <a:latin typeface="Verdana"/>
                  <a:ea typeface="Verdana"/>
                  <a:cs typeface="Verdana"/>
                  <a:sym typeface="Verdana"/>
                </a:defRPr>
              </a:pPr>
              <a:r>
                <a:t>Christ Formed in You</a:t>
              </a:r>
            </a:p>
            <a:p>
              <a:pPr lvl="1" indent="457200"/>
              <a:endParaRPr sz="2000">
                <a:latin typeface="Verdana"/>
                <a:ea typeface="Verdana"/>
                <a:cs typeface="Verdana"/>
                <a:sym typeface="Verdana"/>
              </a:endParaRPr>
            </a:p>
            <a:p>
              <a:pPr lvl="1" indent="457200">
                <a:defRPr sz="2000">
                  <a:latin typeface="Verdana"/>
                  <a:ea typeface="Verdana"/>
                  <a:cs typeface="Verdana"/>
                  <a:sym typeface="Verdana"/>
                </a:defRPr>
              </a:pPr>
              <a:r>
                <a:t>Galatians 4:8-20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110;g3f5427e2093_0_158"/>
          <p:cNvSpPr/>
          <p:nvPr/>
        </p:nvSpPr>
        <p:spPr>
          <a:xfrm>
            <a:off x="547140" y="1834777"/>
            <a:ext cx="11644802" cy="3842701"/>
          </a:xfrm>
          <a:prstGeom prst="rect">
            <a:avLst/>
          </a:prstGeom>
          <a:solidFill>
            <a:srgbClr val="B3C6E7">
              <a:alpha val="50195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90" name="Google Shape;111;g3f5427e2093_0_158"/>
          <p:cNvSpPr txBox="1"/>
          <p:nvPr/>
        </p:nvSpPr>
        <p:spPr>
          <a:xfrm>
            <a:off x="1205360" y="2679189"/>
            <a:ext cx="3484251" cy="2153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lnSpc>
                <a:spcPct val="90000"/>
              </a:lnSpc>
              <a:defRPr b="1" sz="48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Christ Formed in You</a:t>
            </a:r>
          </a:p>
        </p:txBody>
      </p:sp>
      <p:sp>
        <p:nvSpPr>
          <p:cNvPr id="91" name="Google Shape;112;g3f5427e2093_0_158"/>
          <p:cNvSpPr txBox="1"/>
          <p:nvPr/>
        </p:nvSpPr>
        <p:spPr>
          <a:xfrm>
            <a:off x="4443553" y="3032247"/>
            <a:ext cx="7248651" cy="1447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/>
          <a:p>
            <a:pPr marL="514350" indent="-514350">
              <a:lnSpc>
                <a:spcPct val="90000"/>
              </a:lnSpc>
              <a:buClr>
                <a:srgbClr val="000000"/>
              </a:buClr>
              <a:buSzPts val="2600"/>
              <a:buAutoNum type="arabicPeriod" startAt="1"/>
              <a:defRPr b="1" sz="2600">
                <a:latin typeface="Verdana"/>
                <a:ea typeface="Verdana"/>
                <a:cs typeface="Verdana"/>
                <a:sym typeface="Verdana"/>
              </a:defRPr>
            </a:pPr>
            <a:r>
              <a:t>Back to the Father not force</a:t>
            </a:r>
            <a:endParaRPr>
              <a:latin typeface="+mj-lt"/>
              <a:ea typeface="+mj-ea"/>
              <a:cs typeface="+mj-cs"/>
              <a:sym typeface="Arial"/>
            </a:endParaRPr>
          </a:p>
          <a:p>
            <a:pPr marL="514350" indent="-514350">
              <a:lnSpc>
                <a:spcPct val="90000"/>
              </a:lnSpc>
              <a:spcBef>
                <a:spcPts val="1000"/>
              </a:spcBef>
              <a:buClr>
                <a:srgbClr val="B7B7B7"/>
              </a:buClr>
              <a:buSzPts val="2600"/>
              <a:buAutoNum type="arabicPeriod" startAt="1"/>
              <a:defRPr sz="2600">
                <a:solidFill>
                  <a:srgbClr val="B7B7B7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Family/Enemy or Friend/Foe</a:t>
            </a:r>
          </a:p>
          <a:p>
            <a:pPr marL="514350" indent="-514350">
              <a:lnSpc>
                <a:spcPct val="90000"/>
              </a:lnSpc>
              <a:spcBef>
                <a:spcPts val="1000"/>
              </a:spcBef>
              <a:buClr>
                <a:srgbClr val="B7B7B7"/>
              </a:buClr>
              <a:buSzPts val="2600"/>
              <a:buAutoNum type="arabicPeriod" startAt="1"/>
              <a:defRPr sz="2600">
                <a:solidFill>
                  <a:srgbClr val="B7B7B7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Passion/Purpose</a:t>
            </a:r>
          </a:p>
        </p:txBody>
      </p:sp>
      <p:sp>
        <p:nvSpPr>
          <p:cNvPr id="92" name="Google Shape;113;g3f5427e2093_0_158"/>
          <p:cNvSpPr txBox="1"/>
          <p:nvPr/>
        </p:nvSpPr>
        <p:spPr>
          <a:xfrm>
            <a:off x="497788" y="700979"/>
            <a:ext cx="4120850" cy="264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1200">
                <a:solidFill>
                  <a:srgbClr val="7F7F7F"/>
                </a:solidFill>
              </a:defRPr>
            </a:pPr>
            <a:r>
              <a:t>Christ Formed in You</a:t>
            </a:r>
            <a:r>
              <a:rPr b="0">
                <a:solidFill>
                  <a:srgbClr val="BFBFBF"/>
                </a:solidFill>
              </a:rPr>
              <a:t> | Galatians 4:8-20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118;g3f5427e2093_0_165"/>
          <p:cNvSpPr/>
          <p:nvPr/>
        </p:nvSpPr>
        <p:spPr>
          <a:xfrm>
            <a:off x="547140" y="1834777"/>
            <a:ext cx="11644802" cy="3842701"/>
          </a:xfrm>
          <a:prstGeom prst="rect">
            <a:avLst/>
          </a:prstGeom>
          <a:solidFill>
            <a:srgbClr val="B3C6E7">
              <a:alpha val="50195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95" name="Google Shape;119;g3f5427e2093_0_165"/>
          <p:cNvSpPr txBox="1"/>
          <p:nvPr/>
        </p:nvSpPr>
        <p:spPr>
          <a:xfrm>
            <a:off x="1205360" y="2679189"/>
            <a:ext cx="3484251" cy="2153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lnSpc>
                <a:spcPct val="90000"/>
              </a:lnSpc>
              <a:defRPr b="1" sz="48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Christ Formed in You</a:t>
            </a:r>
          </a:p>
        </p:txBody>
      </p:sp>
      <p:sp>
        <p:nvSpPr>
          <p:cNvPr id="96" name="Google Shape;120;g3f5427e2093_0_165"/>
          <p:cNvSpPr txBox="1"/>
          <p:nvPr/>
        </p:nvSpPr>
        <p:spPr>
          <a:xfrm>
            <a:off x="4443553" y="2855082"/>
            <a:ext cx="7248651" cy="18020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/>
          <a:p>
            <a:pPr marL="514350" indent="-514350">
              <a:lnSpc>
                <a:spcPct val="90000"/>
              </a:lnSpc>
              <a:buClr>
                <a:srgbClr val="000000"/>
              </a:buClr>
              <a:buSzPts val="2600"/>
              <a:buAutoNum type="arabicPeriod" startAt="1"/>
              <a:defRPr sz="2600">
                <a:latin typeface="Verdana"/>
                <a:ea typeface="Verdana"/>
                <a:cs typeface="Verdana"/>
                <a:sym typeface="Verdana"/>
              </a:defRPr>
            </a:pPr>
            <a:r>
              <a:t>Back to the Father not force</a:t>
            </a:r>
          </a:p>
          <a:p>
            <a:pPr marL="514350" indent="-514350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ts val="2600"/>
              <a:buAutoNum type="arabicPeriod" startAt="1"/>
              <a:defRPr b="1" sz="2600">
                <a:latin typeface="Verdana"/>
                <a:ea typeface="Verdana"/>
                <a:cs typeface="Verdana"/>
                <a:sym typeface="Verdana"/>
              </a:defRPr>
            </a:pPr>
            <a:r>
              <a:t>Don’t turn family into enemy, a friend into a foe</a:t>
            </a:r>
            <a:endParaRPr>
              <a:latin typeface="+mj-lt"/>
              <a:ea typeface="+mj-ea"/>
              <a:cs typeface="+mj-cs"/>
              <a:sym typeface="Arial"/>
            </a:endParaRPr>
          </a:p>
          <a:p>
            <a:pPr marL="514350" indent="-514350">
              <a:lnSpc>
                <a:spcPct val="90000"/>
              </a:lnSpc>
              <a:spcBef>
                <a:spcPts val="1000"/>
              </a:spcBef>
              <a:buClr>
                <a:srgbClr val="B7B7B7"/>
              </a:buClr>
              <a:buSzPts val="2600"/>
              <a:buAutoNum type="arabicPeriod" startAt="1"/>
              <a:defRPr sz="2600">
                <a:solidFill>
                  <a:srgbClr val="B7B7B7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Passion/Purpose</a:t>
            </a:r>
          </a:p>
        </p:txBody>
      </p:sp>
      <p:sp>
        <p:nvSpPr>
          <p:cNvPr id="97" name="Google Shape;121;g3f5427e2093_0_165"/>
          <p:cNvSpPr txBox="1"/>
          <p:nvPr/>
        </p:nvSpPr>
        <p:spPr>
          <a:xfrm>
            <a:off x="497788" y="700979"/>
            <a:ext cx="4120850" cy="264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1200">
                <a:solidFill>
                  <a:srgbClr val="7F7F7F"/>
                </a:solidFill>
              </a:defRPr>
            </a:pPr>
            <a:r>
              <a:t>Christ Formed in You</a:t>
            </a:r>
            <a:r>
              <a:rPr b="0">
                <a:solidFill>
                  <a:srgbClr val="BFBFBF"/>
                </a:solidFill>
              </a:rPr>
              <a:t> | Galatians 4:8-20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126;g3f5427e2093_0_172"/>
          <p:cNvSpPr/>
          <p:nvPr/>
        </p:nvSpPr>
        <p:spPr>
          <a:xfrm>
            <a:off x="547140" y="1834777"/>
            <a:ext cx="11644802" cy="3842701"/>
          </a:xfrm>
          <a:prstGeom prst="rect">
            <a:avLst/>
          </a:prstGeom>
          <a:solidFill>
            <a:srgbClr val="B3C6E7">
              <a:alpha val="50195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00" name="Google Shape;127;g3f5427e2093_0_172"/>
          <p:cNvSpPr txBox="1"/>
          <p:nvPr/>
        </p:nvSpPr>
        <p:spPr>
          <a:xfrm>
            <a:off x="1205360" y="2679189"/>
            <a:ext cx="3484251" cy="2153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lnSpc>
                <a:spcPct val="90000"/>
              </a:lnSpc>
              <a:defRPr b="1" sz="48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Christ Formed in You</a:t>
            </a:r>
          </a:p>
        </p:txBody>
      </p:sp>
      <p:sp>
        <p:nvSpPr>
          <p:cNvPr id="101" name="Google Shape;128;g3f5427e2093_0_172"/>
          <p:cNvSpPr txBox="1"/>
          <p:nvPr/>
        </p:nvSpPr>
        <p:spPr>
          <a:xfrm>
            <a:off x="4443553" y="2855082"/>
            <a:ext cx="7248651" cy="18020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/>
          <a:p>
            <a:pPr marL="514350" indent="-514350">
              <a:lnSpc>
                <a:spcPct val="90000"/>
              </a:lnSpc>
              <a:buClr>
                <a:srgbClr val="000000"/>
              </a:buClr>
              <a:buSzPts val="2600"/>
              <a:buAutoNum type="arabicPeriod" startAt="1"/>
              <a:defRPr sz="2600">
                <a:latin typeface="Verdana"/>
                <a:ea typeface="Verdana"/>
                <a:cs typeface="Verdana"/>
                <a:sym typeface="Verdana"/>
              </a:defRPr>
            </a:pPr>
            <a:r>
              <a:t>Back to the Father not force</a:t>
            </a:r>
          </a:p>
          <a:p>
            <a:pPr marL="514350" indent="-514350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ts val="2600"/>
              <a:buAutoNum type="arabicPeriod" startAt="1"/>
              <a:defRPr sz="2600">
                <a:latin typeface="Verdana"/>
                <a:ea typeface="Verdana"/>
                <a:cs typeface="Verdana"/>
                <a:sym typeface="Verdana"/>
              </a:defRPr>
            </a:pPr>
            <a:r>
              <a:t>Don’t turn family into enemy, a friend into a foe</a:t>
            </a:r>
          </a:p>
          <a:p>
            <a:pPr marL="514350" indent="-514350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ts val="2600"/>
              <a:buAutoNum type="arabicPeriod" startAt="1"/>
              <a:defRPr b="1" sz="2600">
                <a:latin typeface="Verdana"/>
                <a:ea typeface="Verdana"/>
                <a:cs typeface="Verdana"/>
                <a:sym typeface="Verdana"/>
              </a:defRPr>
            </a:pPr>
            <a:r>
              <a:t>Align passion with purpose</a:t>
            </a:r>
          </a:p>
        </p:txBody>
      </p:sp>
      <p:sp>
        <p:nvSpPr>
          <p:cNvPr id="102" name="Google Shape;129;g3f5427e2093_0_172"/>
          <p:cNvSpPr txBox="1"/>
          <p:nvPr/>
        </p:nvSpPr>
        <p:spPr>
          <a:xfrm>
            <a:off x="497788" y="700979"/>
            <a:ext cx="4120850" cy="264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1200">
                <a:solidFill>
                  <a:srgbClr val="7F7F7F"/>
                </a:solidFill>
              </a:defRPr>
            </a:pPr>
            <a:r>
              <a:t>Christ Formed in You</a:t>
            </a:r>
            <a:r>
              <a:rPr b="0">
                <a:solidFill>
                  <a:srgbClr val="BFBFBF"/>
                </a:solidFill>
              </a:rPr>
              <a:t> | Galatians 4:8-20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34;g3f5427e2093_0_179"/>
          <p:cNvSpPr txBox="1"/>
          <p:nvPr/>
        </p:nvSpPr>
        <p:spPr>
          <a:xfrm>
            <a:off x="497788" y="700979"/>
            <a:ext cx="4120850" cy="264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1200">
                <a:solidFill>
                  <a:srgbClr val="7F7F7F"/>
                </a:solidFill>
              </a:defRPr>
            </a:pPr>
            <a:r>
              <a:t>Christ Formed in You</a:t>
            </a:r>
            <a:r>
              <a:rPr b="0">
                <a:solidFill>
                  <a:srgbClr val="BFBFBF"/>
                </a:solidFill>
              </a:rPr>
              <a:t> | Galatians 4:8-20</a:t>
            </a:r>
          </a:p>
        </p:txBody>
      </p:sp>
      <p:sp>
        <p:nvSpPr>
          <p:cNvPr id="105" name="Google Shape;135;g3f5427e2093_0_179"/>
          <p:cNvSpPr txBox="1"/>
          <p:nvPr/>
        </p:nvSpPr>
        <p:spPr>
          <a:xfrm>
            <a:off x="1297109" y="3414743"/>
            <a:ext cx="9528952" cy="960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lnSpc>
                <a:spcPct val="90000"/>
              </a:lnSpc>
              <a:defRPr sz="3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It is fine to be zealous, provided the purpose is good, and to be so always…</a:t>
            </a:r>
          </a:p>
        </p:txBody>
      </p:sp>
      <p:sp>
        <p:nvSpPr>
          <p:cNvPr id="106" name="Google Shape;136;g3f5427e2093_0_179"/>
          <p:cNvSpPr txBox="1"/>
          <p:nvPr/>
        </p:nvSpPr>
        <p:spPr>
          <a:xfrm>
            <a:off x="5562213" y="5988150"/>
            <a:ext cx="6129351" cy="37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r">
              <a:lnSpc>
                <a:spcPct val="90000"/>
              </a:lnSpc>
              <a:defRPr sz="1800">
                <a:solidFill>
                  <a:srgbClr val="BFBFB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Galatians 4:18</a:t>
            </a:r>
          </a:p>
        </p:txBody>
      </p:sp>
      <p:grpSp>
        <p:nvGrpSpPr>
          <p:cNvPr id="113" name="Google Shape;137;g3f5427e2093_0_179"/>
          <p:cNvGrpSpPr/>
          <p:nvPr/>
        </p:nvGrpSpPr>
        <p:grpSpPr>
          <a:xfrm>
            <a:off x="9676248" y="38"/>
            <a:ext cx="2061107" cy="1483327"/>
            <a:chOff x="0" y="0"/>
            <a:chExt cx="2061106" cy="1483326"/>
          </a:xfrm>
        </p:grpSpPr>
        <p:grpSp>
          <p:nvGrpSpPr>
            <p:cNvPr id="109" name="Google Shape;138;g3f5427e2093_0_179"/>
            <p:cNvGrpSpPr/>
            <p:nvPr/>
          </p:nvGrpSpPr>
          <p:grpSpPr>
            <a:xfrm>
              <a:off x="1072233" y="0"/>
              <a:ext cx="988874" cy="1483327"/>
              <a:chOff x="0" y="0"/>
              <a:chExt cx="988872" cy="1483326"/>
            </a:xfrm>
          </p:grpSpPr>
          <p:sp>
            <p:nvSpPr>
              <p:cNvPr id="107" name="Google Shape;139;g3f5427e2093_0_179"/>
              <p:cNvSpPr/>
              <p:nvPr/>
            </p:nvSpPr>
            <p:spPr>
              <a:xfrm rot="10800000">
                <a:off x="0" y="0"/>
                <a:ext cx="988873" cy="988873"/>
              </a:xfrm>
              <a:prstGeom prst="rect">
                <a:avLst/>
              </a:prstGeom>
              <a:solidFill>
                <a:srgbClr val="B3C6E7">
                  <a:alpha val="74902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08" name="Google Shape;140;g3f5427e2093_0_179"/>
              <p:cNvSpPr/>
              <p:nvPr/>
            </p:nvSpPr>
            <p:spPr>
              <a:xfrm rot="10800000">
                <a:off x="0" y="494454"/>
                <a:ext cx="988873" cy="9888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0800"/>
                    </a:moveTo>
                    <a:lnTo>
                      <a:pt x="10800" y="0"/>
                    </a:lnTo>
                    <a:lnTo>
                      <a:pt x="2160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B3C6E7">
                  <a:alpha val="74902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  <p:grpSp>
          <p:nvGrpSpPr>
            <p:cNvPr id="112" name="Google Shape;141;g3f5427e2093_0_179"/>
            <p:cNvGrpSpPr/>
            <p:nvPr/>
          </p:nvGrpSpPr>
          <p:grpSpPr>
            <a:xfrm>
              <a:off x="-1" y="0"/>
              <a:ext cx="988874" cy="1483327"/>
              <a:chOff x="0" y="0"/>
              <a:chExt cx="988872" cy="1483326"/>
            </a:xfrm>
          </p:grpSpPr>
          <p:sp>
            <p:nvSpPr>
              <p:cNvPr id="110" name="Google Shape;142;g3f5427e2093_0_179"/>
              <p:cNvSpPr/>
              <p:nvPr/>
            </p:nvSpPr>
            <p:spPr>
              <a:xfrm rot="10800000">
                <a:off x="0" y="0"/>
                <a:ext cx="988873" cy="988873"/>
              </a:xfrm>
              <a:prstGeom prst="rect">
                <a:avLst/>
              </a:prstGeom>
              <a:solidFill>
                <a:srgbClr val="B3C6E7">
                  <a:alpha val="74902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11" name="Google Shape;143;g3f5427e2093_0_179"/>
              <p:cNvSpPr/>
              <p:nvPr/>
            </p:nvSpPr>
            <p:spPr>
              <a:xfrm rot="10800000">
                <a:off x="0" y="494454"/>
                <a:ext cx="988873" cy="9888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0800"/>
                    </a:moveTo>
                    <a:lnTo>
                      <a:pt x="10800" y="0"/>
                    </a:lnTo>
                    <a:lnTo>
                      <a:pt x="2160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B3C6E7">
                  <a:alpha val="74902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48;g3f5427e2093_0_213"/>
          <p:cNvSpPr/>
          <p:nvPr/>
        </p:nvSpPr>
        <p:spPr>
          <a:xfrm>
            <a:off x="547140" y="1834777"/>
            <a:ext cx="11644802" cy="3842701"/>
          </a:xfrm>
          <a:prstGeom prst="rect">
            <a:avLst/>
          </a:prstGeom>
          <a:solidFill>
            <a:srgbClr val="B3C6E7">
              <a:alpha val="50195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16" name="Google Shape;149;g3f5427e2093_0_213"/>
          <p:cNvSpPr txBox="1"/>
          <p:nvPr/>
        </p:nvSpPr>
        <p:spPr>
          <a:xfrm>
            <a:off x="1205360" y="2679189"/>
            <a:ext cx="3484251" cy="2153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lnSpc>
                <a:spcPct val="90000"/>
              </a:lnSpc>
              <a:defRPr b="1" sz="48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Christ Formed in You</a:t>
            </a:r>
          </a:p>
        </p:txBody>
      </p:sp>
      <p:sp>
        <p:nvSpPr>
          <p:cNvPr id="117" name="Google Shape;150;g3f5427e2093_0_213"/>
          <p:cNvSpPr txBox="1"/>
          <p:nvPr/>
        </p:nvSpPr>
        <p:spPr>
          <a:xfrm>
            <a:off x="4443553" y="2855082"/>
            <a:ext cx="7248651" cy="18020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/>
          <a:p>
            <a:pPr marL="514350" indent="-514350">
              <a:lnSpc>
                <a:spcPct val="90000"/>
              </a:lnSpc>
              <a:buClr>
                <a:srgbClr val="000000"/>
              </a:buClr>
              <a:buSzPts val="2600"/>
              <a:buAutoNum type="arabicPeriod" startAt="1"/>
              <a:defRPr sz="2600">
                <a:latin typeface="Verdana"/>
                <a:ea typeface="Verdana"/>
                <a:cs typeface="Verdana"/>
                <a:sym typeface="Verdana"/>
              </a:defRPr>
            </a:pPr>
            <a:r>
              <a:t>Promise</a:t>
            </a:r>
          </a:p>
          <a:p>
            <a:pPr marL="514350" indent="-514350">
              <a:lnSpc>
                <a:spcPct val="90000"/>
              </a:lnSpc>
              <a:spcBef>
                <a:spcPts val="1000"/>
              </a:spcBef>
              <a:buClr>
                <a:srgbClr val="B7B7B7"/>
              </a:buClr>
              <a:buSzPts val="2600"/>
              <a:buAutoNum type="arabicPeriod" startAt="1"/>
              <a:defRPr sz="2600">
                <a:solidFill>
                  <a:srgbClr val="B7B7B7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Don’t turn family into enemy, a friend into a foe</a:t>
            </a:r>
          </a:p>
          <a:p>
            <a:pPr marL="514350" indent="-514350">
              <a:lnSpc>
                <a:spcPct val="90000"/>
              </a:lnSpc>
              <a:spcBef>
                <a:spcPts val="1000"/>
              </a:spcBef>
              <a:buClr>
                <a:srgbClr val="B7B7B7"/>
              </a:buClr>
              <a:buSzPts val="2600"/>
              <a:buAutoNum type="arabicPeriod" startAt="1"/>
              <a:defRPr sz="2600">
                <a:solidFill>
                  <a:srgbClr val="B7B7B7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Align passion with purpose</a:t>
            </a:r>
          </a:p>
        </p:txBody>
      </p:sp>
      <p:sp>
        <p:nvSpPr>
          <p:cNvPr id="118" name="Google Shape;151;g3f5427e2093_0_213"/>
          <p:cNvSpPr txBox="1"/>
          <p:nvPr/>
        </p:nvSpPr>
        <p:spPr>
          <a:xfrm>
            <a:off x="497788" y="700979"/>
            <a:ext cx="4120850" cy="264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1200">
                <a:solidFill>
                  <a:srgbClr val="7F7F7F"/>
                </a:solidFill>
              </a:defRPr>
            </a:pPr>
            <a:r>
              <a:t>Christ Formed in You</a:t>
            </a:r>
            <a:r>
              <a:rPr b="0">
                <a:solidFill>
                  <a:srgbClr val="BFBFBF"/>
                </a:solidFill>
              </a:rPr>
              <a:t> | Galatians 4:8-20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56;g3f5427e2093_0_220"/>
          <p:cNvSpPr/>
          <p:nvPr/>
        </p:nvSpPr>
        <p:spPr>
          <a:xfrm>
            <a:off x="547140" y="1834777"/>
            <a:ext cx="11644802" cy="3842701"/>
          </a:xfrm>
          <a:prstGeom prst="rect">
            <a:avLst/>
          </a:prstGeom>
          <a:solidFill>
            <a:srgbClr val="B3C6E7">
              <a:alpha val="50195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1" name="Google Shape;157;g3f5427e2093_0_220"/>
          <p:cNvSpPr txBox="1"/>
          <p:nvPr/>
        </p:nvSpPr>
        <p:spPr>
          <a:xfrm>
            <a:off x="1205360" y="2679189"/>
            <a:ext cx="3484251" cy="2153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lnSpc>
                <a:spcPct val="90000"/>
              </a:lnSpc>
              <a:defRPr b="1" sz="48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Christ Formed in You</a:t>
            </a:r>
          </a:p>
        </p:txBody>
      </p:sp>
      <p:sp>
        <p:nvSpPr>
          <p:cNvPr id="122" name="Google Shape;158;g3f5427e2093_0_220"/>
          <p:cNvSpPr txBox="1"/>
          <p:nvPr/>
        </p:nvSpPr>
        <p:spPr>
          <a:xfrm>
            <a:off x="4443553" y="3032247"/>
            <a:ext cx="7248651" cy="1447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/>
          <a:p>
            <a:pPr marL="514350" indent="-514350">
              <a:lnSpc>
                <a:spcPct val="90000"/>
              </a:lnSpc>
              <a:buClr>
                <a:srgbClr val="000000"/>
              </a:buClr>
              <a:buSzPts val="2600"/>
              <a:buAutoNum type="arabicPeriod" startAt="1"/>
              <a:defRPr sz="2600">
                <a:latin typeface="Verdana"/>
                <a:ea typeface="Verdana"/>
                <a:cs typeface="Verdana"/>
                <a:sym typeface="Verdana"/>
              </a:defRPr>
            </a:pPr>
            <a:r>
              <a:t>Promise</a:t>
            </a:r>
          </a:p>
          <a:p>
            <a:pPr marL="514350" indent="-514350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ts val="2600"/>
              <a:buAutoNum type="arabicPeriod" startAt="1"/>
              <a:defRPr sz="2600">
                <a:latin typeface="Verdana"/>
                <a:ea typeface="Verdana"/>
                <a:cs typeface="Verdana"/>
                <a:sym typeface="Verdana"/>
              </a:defRPr>
            </a:pPr>
            <a:r>
              <a:t>People</a:t>
            </a:r>
          </a:p>
          <a:p>
            <a:pPr marL="514350" indent="-514350">
              <a:lnSpc>
                <a:spcPct val="90000"/>
              </a:lnSpc>
              <a:spcBef>
                <a:spcPts val="1000"/>
              </a:spcBef>
              <a:buClr>
                <a:srgbClr val="B7B7B7"/>
              </a:buClr>
              <a:buSzPts val="2600"/>
              <a:buAutoNum type="arabicPeriod" startAt="1"/>
              <a:defRPr sz="2600">
                <a:solidFill>
                  <a:srgbClr val="B7B7B7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Align passion with purpose</a:t>
            </a:r>
          </a:p>
        </p:txBody>
      </p:sp>
      <p:sp>
        <p:nvSpPr>
          <p:cNvPr id="123" name="Google Shape;159;g3f5427e2093_0_220"/>
          <p:cNvSpPr txBox="1"/>
          <p:nvPr/>
        </p:nvSpPr>
        <p:spPr>
          <a:xfrm>
            <a:off x="497788" y="700979"/>
            <a:ext cx="4120850" cy="264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1200">
                <a:solidFill>
                  <a:srgbClr val="7F7F7F"/>
                </a:solidFill>
              </a:defRPr>
            </a:pPr>
            <a:r>
              <a:t>Christ Formed in You</a:t>
            </a:r>
            <a:r>
              <a:rPr b="0">
                <a:solidFill>
                  <a:srgbClr val="BFBFBF"/>
                </a:solidFill>
              </a:rPr>
              <a:t> | Galatians 4:8-20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64;g3f5427e2093_0_227"/>
          <p:cNvSpPr/>
          <p:nvPr/>
        </p:nvSpPr>
        <p:spPr>
          <a:xfrm>
            <a:off x="547140" y="1834777"/>
            <a:ext cx="11644802" cy="3842701"/>
          </a:xfrm>
          <a:prstGeom prst="rect">
            <a:avLst/>
          </a:prstGeom>
          <a:solidFill>
            <a:srgbClr val="B3C6E7">
              <a:alpha val="50195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26" name="Google Shape;165;g3f5427e2093_0_227"/>
          <p:cNvSpPr txBox="1"/>
          <p:nvPr/>
        </p:nvSpPr>
        <p:spPr>
          <a:xfrm>
            <a:off x="1205360" y="2679189"/>
            <a:ext cx="3484251" cy="2153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lnSpc>
                <a:spcPct val="90000"/>
              </a:lnSpc>
              <a:defRPr b="1" sz="48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Christ Formed in You</a:t>
            </a:r>
          </a:p>
        </p:txBody>
      </p:sp>
      <p:sp>
        <p:nvSpPr>
          <p:cNvPr id="127" name="Google Shape;166;g3f5427e2093_0_227"/>
          <p:cNvSpPr txBox="1"/>
          <p:nvPr/>
        </p:nvSpPr>
        <p:spPr>
          <a:xfrm>
            <a:off x="4443553" y="3032247"/>
            <a:ext cx="7248651" cy="1447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/>
          <a:p>
            <a:pPr marL="514350" indent="-514350">
              <a:lnSpc>
                <a:spcPct val="90000"/>
              </a:lnSpc>
              <a:buClr>
                <a:srgbClr val="000000"/>
              </a:buClr>
              <a:buSzPts val="2600"/>
              <a:buAutoNum type="arabicPeriod" startAt="1"/>
              <a:defRPr sz="2600">
                <a:latin typeface="Verdana"/>
                <a:ea typeface="Verdana"/>
                <a:cs typeface="Verdana"/>
                <a:sym typeface="Verdana"/>
              </a:defRPr>
            </a:pPr>
            <a:r>
              <a:t>Promise</a:t>
            </a:r>
          </a:p>
          <a:p>
            <a:pPr marL="514350" indent="-514350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ts val="2600"/>
              <a:buAutoNum type="arabicPeriod" startAt="1"/>
              <a:defRPr sz="2600">
                <a:latin typeface="Verdana"/>
                <a:ea typeface="Verdana"/>
                <a:cs typeface="Verdana"/>
                <a:sym typeface="Verdana"/>
              </a:defRPr>
            </a:pPr>
            <a:r>
              <a:t>People</a:t>
            </a:r>
          </a:p>
          <a:p>
            <a:pPr marL="514350" indent="-514350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ts val="2600"/>
              <a:buAutoNum type="arabicPeriod" startAt="1"/>
              <a:defRPr sz="2600">
                <a:latin typeface="Verdana"/>
                <a:ea typeface="Verdana"/>
                <a:cs typeface="Verdana"/>
                <a:sym typeface="Verdana"/>
              </a:defRPr>
            </a:pPr>
            <a:r>
              <a:t>Purpose</a:t>
            </a:r>
          </a:p>
        </p:txBody>
      </p:sp>
      <p:sp>
        <p:nvSpPr>
          <p:cNvPr id="128" name="Google Shape;167;g3f5427e2093_0_227"/>
          <p:cNvSpPr txBox="1"/>
          <p:nvPr/>
        </p:nvSpPr>
        <p:spPr>
          <a:xfrm>
            <a:off x="497788" y="700979"/>
            <a:ext cx="4120850" cy="264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1200">
                <a:solidFill>
                  <a:srgbClr val="7F7F7F"/>
                </a:solidFill>
              </a:defRPr>
            </a:pPr>
            <a:r>
              <a:t>Christ Formed in You</a:t>
            </a:r>
            <a:r>
              <a:rPr b="0">
                <a:solidFill>
                  <a:srgbClr val="BFBFBF"/>
                </a:solidFill>
              </a:rPr>
              <a:t> | Galatians 4:8-20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72;g3f5427e2093_0_234"/>
          <p:cNvSpPr txBox="1"/>
          <p:nvPr/>
        </p:nvSpPr>
        <p:spPr>
          <a:xfrm>
            <a:off x="497788" y="700979"/>
            <a:ext cx="4120850" cy="264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1200">
                <a:solidFill>
                  <a:srgbClr val="7F7F7F"/>
                </a:solidFill>
              </a:defRPr>
            </a:pPr>
            <a:r>
              <a:t>Christ Formed in You</a:t>
            </a:r>
            <a:r>
              <a:rPr b="0">
                <a:solidFill>
                  <a:srgbClr val="BFBFBF"/>
                </a:solidFill>
              </a:rPr>
              <a:t> | Galatians 4:8-20</a:t>
            </a:r>
          </a:p>
        </p:txBody>
      </p:sp>
      <p:sp>
        <p:nvSpPr>
          <p:cNvPr id="131" name="Google Shape;173;g3f5427e2093_0_234"/>
          <p:cNvSpPr txBox="1"/>
          <p:nvPr/>
        </p:nvSpPr>
        <p:spPr>
          <a:xfrm>
            <a:off x="1297109" y="3414743"/>
            <a:ext cx="9528952" cy="960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/>
          <a:p>
            <a:pPr>
              <a:lnSpc>
                <a:spcPct val="90000"/>
              </a:lnSpc>
              <a:defRPr sz="3000">
                <a:latin typeface="Verdana"/>
                <a:ea typeface="Verdana"/>
                <a:cs typeface="Verdana"/>
                <a:sym typeface="Verdana"/>
              </a:defRPr>
            </a:pPr>
            <a:r>
              <a:t>But now that you know God - or rather </a:t>
            </a:r>
            <a:r>
              <a:rPr b="1"/>
              <a:t>are known by God</a:t>
            </a:r>
            <a:r>
              <a:t>…</a:t>
            </a:r>
          </a:p>
        </p:txBody>
      </p:sp>
      <p:sp>
        <p:nvSpPr>
          <p:cNvPr id="132" name="Google Shape;174;g3f5427e2093_0_234"/>
          <p:cNvSpPr txBox="1"/>
          <p:nvPr/>
        </p:nvSpPr>
        <p:spPr>
          <a:xfrm>
            <a:off x="5562213" y="5988150"/>
            <a:ext cx="6129351" cy="37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r">
              <a:lnSpc>
                <a:spcPct val="90000"/>
              </a:lnSpc>
              <a:defRPr sz="1800">
                <a:solidFill>
                  <a:srgbClr val="BFBFB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Galatians 4:9</a:t>
            </a:r>
          </a:p>
        </p:txBody>
      </p:sp>
      <p:grpSp>
        <p:nvGrpSpPr>
          <p:cNvPr id="139" name="Google Shape;175;g3f5427e2093_0_234"/>
          <p:cNvGrpSpPr/>
          <p:nvPr/>
        </p:nvGrpSpPr>
        <p:grpSpPr>
          <a:xfrm>
            <a:off x="9676248" y="38"/>
            <a:ext cx="2061107" cy="1483327"/>
            <a:chOff x="0" y="0"/>
            <a:chExt cx="2061106" cy="1483326"/>
          </a:xfrm>
        </p:grpSpPr>
        <p:grpSp>
          <p:nvGrpSpPr>
            <p:cNvPr id="135" name="Google Shape;176;g3f5427e2093_0_234"/>
            <p:cNvGrpSpPr/>
            <p:nvPr/>
          </p:nvGrpSpPr>
          <p:grpSpPr>
            <a:xfrm>
              <a:off x="1072233" y="0"/>
              <a:ext cx="988874" cy="1483327"/>
              <a:chOff x="0" y="0"/>
              <a:chExt cx="988872" cy="1483326"/>
            </a:xfrm>
          </p:grpSpPr>
          <p:sp>
            <p:nvSpPr>
              <p:cNvPr id="133" name="Google Shape;177;g3f5427e2093_0_234"/>
              <p:cNvSpPr/>
              <p:nvPr/>
            </p:nvSpPr>
            <p:spPr>
              <a:xfrm rot="10800000">
                <a:off x="0" y="0"/>
                <a:ext cx="988873" cy="988873"/>
              </a:xfrm>
              <a:prstGeom prst="rect">
                <a:avLst/>
              </a:prstGeom>
              <a:solidFill>
                <a:srgbClr val="B3C6E7">
                  <a:alpha val="74902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34" name="Google Shape;178;g3f5427e2093_0_234"/>
              <p:cNvSpPr/>
              <p:nvPr/>
            </p:nvSpPr>
            <p:spPr>
              <a:xfrm rot="10800000">
                <a:off x="0" y="494454"/>
                <a:ext cx="988873" cy="9888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0800"/>
                    </a:moveTo>
                    <a:lnTo>
                      <a:pt x="10800" y="0"/>
                    </a:lnTo>
                    <a:lnTo>
                      <a:pt x="2160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B3C6E7">
                  <a:alpha val="74902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  <p:grpSp>
          <p:nvGrpSpPr>
            <p:cNvPr id="138" name="Google Shape;179;g3f5427e2093_0_234"/>
            <p:cNvGrpSpPr/>
            <p:nvPr/>
          </p:nvGrpSpPr>
          <p:grpSpPr>
            <a:xfrm>
              <a:off x="-1" y="0"/>
              <a:ext cx="988874" cy="1483327"/>
              <a:chOff x="0" y="0"/>
              <a:chExt cx="988872" cy="1483326"/>
            </a:xfrm>
          </p:grpSpPr>
          <p:sp>
            <p:nvSpPr>
              <p:cNvPr id="136" name="Google Shape;180;g3f5427e2093_0_234"/>
              <p:cNvSpPr/>
              <p:nvPr/>
            </p:nvSpPr>
            <p:spPr>
              <a:xfrm rot="10800000">
                <a:off x="0" y="0"/>
                <a:ext cx="988873" cy="988873"/>
              </a:xfrm>
              <a:prstGeom prst="rect">
                <a:avLst/>
              </a:prstGeom>
              <a:solidFill>
                <a:srgbClr val="B3C6E7">
                  <a:alpha val="74902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137" name="Google Shape;181;g3f5427e2093_0_234"/>
              <p:cNvSpPr/>
              <p:nvPr/>
            </p:nvSpPr>
            <p:spPr>
              <a:xfrm rot="10800000">
                <a:off x="0" y="494454"/>
                <a:ext cx="988873" cy="9888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0800"/>
                    </a:moveTo>
                    <a:lnTo>
                      <a:pt x="10800" y="0"/>
                    </a:lnTo>
                    <a:lnTo>
                      <a:pt x="2160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B3C6E7">
                  <a:alpha val="74902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3;p3"/>
          <p:cNvSpPr txBox="1"/>
          <p:nvPr/>
        </p:nvSpPr>
        <p:spPr>
          <a:xfrm>
            <a:off x="497788" y="700979"/>
            <a:ext cx="4120955" cy="264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1200">
                <a:solidFill>
                  <a:srgbClr val="7F7F7F"/>
                </a:solidFill>
              </a:defRPr>
            </a:pPr>
            <a:r>
              <a:t>Christ Formed in You</a:t>
            </a:r>
            <a:r>
              <a:rPr b="0">
                <a:solidFill>
                  <a:srgbClr val="BFBFBF"/>
                </a:solidFill>
              </a:rPr>
              <a:t> | Galatians 4:8-20</a:t>
            </a:r>
          </a:p>
        </p:txBody>
      </p:sp>
      <p:sp>
        <p:nvSpPr>
          <p:cNvPr id="27" name="Google Shape;24;p3"/>
          <p:cNvSpPr txBox="1"/>
          <p:nvPr/>
        </p:nvSpPr>
        <p:spPr>
          <a:xfrm>
            <a:off x="1297109" y="1679991"/>
            <a:ext cx="9528801" cy="4429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/>
          <a:p>
            <a:pPr>
              <a:lnSpc>
                <a:spcPct val="90000"/>
              </a:lnSpc>
              <a:defRPr baseline="30000" sz="3000">
                <a:latin typeface="Verdana"/>
                <a:ea typeface="Verdana"/>
                <a:cs typeface="Verdana"/>
                <a:sym typeface="Verdana"/>
              </a:defRPr>
            </a:pPr>
            <a:r>
              <a:t>8</a:t>
            </a:r>
            <a:r>
              <a:rPr baseline="0"/>
              <a:t>Formerly, when you did not know God, you were slaves to those who by nature are not gods.  </a:t>
            </a:r>
            <a:r>
              <a:t>9</a:t>
            </a:r>
            <a:r>
              <a:rPr baseline="0"/>
              <a:t>But now that you know God - or rather are known by God - how is it that you are turning back to those weak and miserable forces?  Do you wish to be enslaved by them all over again?  </a:t>
            </a:r>
            <a:r>
              <a:t>10</a:t>
            </a:r>
            <a:r>
              <a:rPr baseline="0"/>
              <a:t>You are observing special days and months and seasons and years!  </a:t>
            </a:r>
            <a:r>
              <a:t>11</a:t>
            </a:r>
            <a:r>
              <a:rPr b="1" baseline="0" sz="3400"/>
              <a:t>I fear for you, that somehow I have wasted my efforts on you.</a:t>
            </a:r>
          </a:p>
        </p:txBody>
      </p:sp>
      <p:sp>
        <p:nvSpPr>
          <p:cNvPr id="28" name="Google Shape;25;p3"/>
          <p:cNvSpPr txBox="1"/>
          <p:nvPr/>
        </p:nvSpPr>
        <p:spPr>
          <a:xfrm>
            <a:off x="5562213" y="5988085"/>
            <a:ext cx="6129430" cy="37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r">
              <a:lnSpc>
                <a:spcPct val="90000"/>
              </a:lnSpc>
              <a:defRPr sz="1800">
                <a:solidFill>
                  <a:srgbClr val="BFBFB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Galatians 4:8-11</a:t>
            </a:r>
          </a:p>
        </p:txBody>
      </p:sp>
      <p:grpSp>
        <p:nvGrpSpPr>
          <p:cNvPr id="35" name="Google Shape;26;p3"/>
          <p:cNvGrpSpPr/>
          <p:nvPr/>
        </p:nvGrpSpPr>
        <p:grpSpPr>
          <a:xfrm>
            <a:off x="9676225" y="0"/>
            <a:ext cx="2061142" cy="1483361"/>
            <a:chOff x="0" y="0"/>
            <a:chExt cx="2061141" cy="1483359"/>
          </a:xfrm>
        </p:grpSpPr>
        <p:grpSp>
          <p:nvGrpSpPr>
            <p:cNvPr id="31" name="Google Shape;27;p3"/>
            <p:cNvGrpSpPr/>
            <p:nvPr/>
          </p:nvGrpSpPr>
          <p:grpSpPr>
            <a:xfrm>
              <a:off x="1072233" y="0"/>
              <a:ext cx="988909" cy="1483361"/>
              <a:chOff x="0" y="0"/>
              <a:chExt cx="988907" cy="1483359"/>
            </a:xfrm>
          </p:grpSpPr>
          <p:sp>
            <p:nvSpPr>
              <p:cNvPr id="29" name="Google Shape;28;p3"/>
              <p:cNvSpPr/>
              <p:nvPr/>
            </p:nvSpPr>
            <p:spPr>
              <a:xfrm rot="10800000">
                <a:off x="0" y="0"/>
                <a:ext cx="988908" cy="988907"/>
              </a:xfrm>
              <a:prstGeom prst="rect">
                <a:avLst/>
              </a:prstGeom>
              <a:solidFill>
                <a:srgbClr val="B3C6E7">
                  <a:alpha val="74902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0" name="Google Shape;29;p3"/>
              <p:cNvSpPr/>
              <p:nvPr/>
            </p:nvSpPr>
            <p:spPr>
              <a:xfrm rot="10800000">
                <a:off x="0" y="494453"/>
                <a:ext cx="988908" cy="9889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0800"/>
                    </a:moveTo>
                    <a:lnTo>
                      <a:pt x="10800" y="0"/>
                    </a:lnTo>
                    <a:lnTo>
                      <a:pt x="2160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B3C6E7">
                  <a:alpha val="74902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  <p:grpSp>
          <p:nvGrpSpPr>
            <p:cNvPr id="34" name="Google Shape;30;p3"/>
            <p:cNvGrpSpPr/>
            <p:nvPr/>
          </p:nvGrpSpPr>
          <p:grpSpPr>
            <a:xfrm>
              <a:off x="-1" y="0"/>
              <a:ext cx="988909" cy="1483361"/>
              <a:chOff x="0" y="0"/>
              <a:chExt cx="988907" cy="1483359"/>
            </a:xfrm>
          </p:grpSpPr>
          <p:sp>
            <p:nvSpPr>
              <p:cNvPr id="32" name="Google Shape;31;p3"/>
              <p:cNvSpPr/>
              <p:nvPr/>
            </p:nvSpPr>
            <p:spPr>
              <a:xfrm rot="10800000">
                <a:off x="0" y="0"/>
                <a:ext cx="988908" cy="988907"/>
              </a:xfrm>
              <a:prstGeom prst="rect">
                <a:avLst/>
              </a:prstGeom>
              <a:solidFill>
                <a:srgbClr val="B3C6E7">
                  <a:alpha val="74902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33" name="Google Shape;32;p3"/>
              <p:cNvSpPr/>
              <p:nvPr/>
            </p:nvSpPr>
            <p:spPr>
              <a:xfrm rot="10800000">
                <a:off x="0" y="494453"/>
                <a:ext cx="988908" cy="9889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0800"/>
                    </a:moveTo>
                    <a:lnTo>
                      <a:pt x="10800" y="0"/>
                    </a:lnTo>
                    <a:lnTo>
                      <a:pt x="2160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B3C6E7">
                  <a:alpha val="74902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547140" y="1834777"/>
            <a:ext cx="11644864" cy="3842658"/>
          </a:xfrm>
          <a:prstGeom prst="rect">
            <a:avLst/>
          </a:prstGeom>
          <a:solidFill>
            <a:srgbClr val="B3C6E7">
              <a:alpha val="50195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8" name="Google Shape;38;p7"/>
          <p:cNvSpPr txBox="1"/>
          <p:nvPr/>
        </p:nvSpPr>
        <p:spPr>
          <a:xfrm>
            <a:off x="1205360" y="2679167"/>
            <a:ext cx="3484201" cy="2153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lnSpc>
                <a:spcPct val="90000"/>
              </a:lnSpc>
              <a:defRPr b="1" sz="48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Christ Formed in You</a:t>
            </a:r>
          </a:p>
        </p:txBody>
      </p:sp>
      <p:sp>
        <p:nvSpPr>
          <p:cNvPr id="39" name="Google Shape;39;p7"/>
          <p:cNvSpPr txBox="1"/>
          <p:nvPr/>
        </p:nvSpPr>
        <p:spPr>
          <a:xfrm>
            <a:off x="4443552" y="3513556"/>
            <a:ext cx="7248634" cy="48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marL="514350" indent="-514350">
              <a:lnSpc>
                <a:spcPct val="90000"/>
              </a:lnSpc>
              <a:buClr>
                <a:srgbClr val="000000"/>
              </a:buClr>
              <a:buSzPts val="2600"/>
              <a:buAutoNum type="arabicPeriod" startAt="1"/>
              <a:defRPr sz="26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Son/Slave or Father/Force (v. 8-11)</a:t>
            </a:r>
          </a:p>
        </p:txBody>
      </p:sp>
      <p:sp>
        <p:nvSpPr>
          <p:cNvPr id="40" name="Google Shape;40;p7"/>
          <p:cNvSpPr txBox="1"/>
          <p:nvPr/>
        </p:nvSpPr>
        <p:spPr>
          <a:xfrm>
            <a:off x="497788" y="700979"/>
            <a:ext cx="4120955" cy="264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1200">
                <a:solidFill>
                  <a:srgbClr val="7F7F7F"/>
                </a:solidFill>
              </a:defRPr>
            </a:pPr>
            <a:r>
              <a:t>Christ Formed in You</a:t>
            </a:r>
            <a:r>
              <a:rPr b="0">
                <a:solidFill>
                  <a:srgbClr val="BFBFBF"/>
                </a:solidFill>
              </a:rPr>
              <a:t> | Galatians 4:8-20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5;g3f5427e2093_0_34"/>
          <p:cNvSpPr txBox="1"/>
          <p:nvPr/>
        </p:nvSpPr>
        <p:spPr>
          <a:xfrm>
            <a:off x="497788" y="700979"/>
            <a:ext cx="4120850" cy="264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1200">
                <a:solidFill>
                  <a:srgbClr val="7F7F7F"/>
                </a:solidFill>
              </a:defRPr>
            </a:pPr>
            <a:r>
              <a:t>Christ Formed in You</a:t>
            </a:r>
            <a:r>
              <a:rPr b="0">
                <a:solidFill>
                  <a:srgbClr val="BFBFBF"/>
                </a:solidFill>
              </a:rPr>
              <a:t> | Galatians 4:8-20</a:t>
            </a:r>
          </a:p>
        </p:txBody>
      </p:sp>
      <p:sp>
        <p:nvSpPr>
          <p:cNvPr id="43" name="Google Shape;46;g3f5427e2093_0_34"/>
          <p:cNvSpPr txBox="1"/>
          <p:nvPr/>
        </p:nvSpPr>
        <p:spPr>
          <a:xfrm>
            <a:off x="683999" y="1502749"/>
            <a:ext cx="11066452" cy="4784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/>
          <a:p>
            <a:pPr>
              <a:lnSpc>
                <a:spcPct val="90000"/>
              </a:lnSpc>
              <a:defRPr baseline="30000" sz="3000">
                <a:latin typeface="Verdana"/>
                <a:ea typeface="Verdana"/>
                <a:cs typeface="Verdana"/>
                <a:sym typeface="Verdana"/>
              </a:defRPr>
            </a:pPr>
            <a:r>
              <a:t>12</a:t>
            </a:r>
            <a:r>
              <a:rPr baseline="0"/>
              <a:t>I plead with you, brothers and sisters, become like me, for I became like you. You did me no wrong.  </a:t>
            </a:r>
            <a:r>
              <a:t>13</a:t>
            </a:r>
            <a:r>
              <a:rPr baseline="0"/>
              <a:t>As you know, it was because of an illness that I first preached the gospel to you, </a:t>
            </a:r>
            <a:r>
              <a:t>14</a:t>
            </a:r>
            <a:r>
              <a:rPr baseline="0"/>
              <a:t>and even though my illness was a trial to you, you did not treat me with contempt or scorn.  Instead, you welcomed me as if I were an angel of God, as if I were Christ Jesus himself.  </a:t>
            </a:r>
            <a:r>
              <a:t>15</a:t>
            </a:r>
            <a:r>
              <a:rPr baseline="0"/>
              <a:t>Where, then, is your blessing of me now?  I can testify that, if you could have done so, you would have torn out your eyes and given them to me.  </a:t>
            </a:r>
            <a:r>
              <a:t>16</a:t>
            </a:r>
            <a:r>
              <a:rPr b="1" baseline="0" sz="3400"/>
              <a:t>Have I now become your enemy by telling you the truth?</a:t>
            </a:r>
          </a:p>
        </p:txBody>
      </p:sp>
      <p:sp>
        <p:nvSpPr>
          <p:cNvPr id="44" name="Google Shape;47;g3f5427e2093_0_34"/>
          <p:cNvSpPr txBox="1"/>
          <p:nvPr/>
        </p:nvSpPr>
        <p:spPr>
          <a:xfrm>
            <a:off x="5562213" y="5988150"/>
            <a:ext cx="6129351" cy="37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r">
              <a:lnSpc>
                <a:spcPct val="90000"/>
              </a:lnSpc>
              <a:defRPr sz="1800">
                <a:solidFill>
                  <a:srgbClr val="BFBFB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Galatians 4:12-16</a:t>
            </a:r>
          </a:p>
        </p:txBody>
      </p:sp>
      <p:grpSp>
        <p:nvGrpSpPr>
          <p:cNvPr id="51" name="Google Shape;48;g3f5427e2093_0_34"/>
          <p:cNvGrpSpPr/>
          <p:nvPr/>
        </p:nvGrpSpPr>
        <p:grpSpPr>
          <a:xfrm>
            <a:off x="9676248" y="38"/>
            <a:ext cx="2061107" cy="1483327"/>
            <a:chOff x="0" y="0"/>
            <a:chExt cx="2061106" cy="1483326"/>
          </a:xfrm>
        </p:grpSpPr>
        <p:grpSp>
          <p:nvGrpSpPr>
            <p:cNvPr id="47" name="Google Shape;49;g3f5427e2093_0_34"/>
            <p:cNvGrpSpPr/>
            <p:nvPr/>
          </p:nvGrpSpPr>
          <p:grpSpPr>
            <a:xfrm>
              <a:off x="1072233" y="0"/>
              <a:ext cx="988874" cy="1483327"/>
              <a:chOff x="0" y="0"/>
              <a:chExt cx="988872" cy="1483326"/>
            </a:xfrm>
          </p:grpSpPr>
          <p:sp>
            <p:nvSpPr>
              <p:cNvPr id="45" name="Google Shape;50;g3f5427e2093_0_34"/>
              <p:cNvSpPr/>
              <p:nvPr/>
            </p:nvSpPr>
            <p:spPr>
              <a:xfrm rot="10800000">
                <a:off x="0" y="0"/>
                <a:ext cx="988873" cy="988873"/>
              </a:xfrm>
              <a:prstGeom prst="rect">
                <a:avLst/>
              </a:prstGeom>
              <a:solidFill>
                <a:srgbClr val="B3C6E7">
                  <a:alpha val="74902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46" name="Google Shape;51;g3f5427e2093_0_34"/>
              <p:cNvSpPr/>
              <p:nvPr/>
            </p:nvSpPr>
            <p:spPr>
              <a:xfrm rot="10800000">
                <a:off x="0" y="494454"/>
                <a:ext cx="988873" cy="9888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0800"/>
                    </a:moveTo>
                    <a:lnTo>
                      <a:pt x="10800" y="0"/>
                    </a:lnTo>
                    <a:lnTo>
                      <a:pt x="2160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B3C6E7">
                  <a:alpha val="74902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  <p:grpSp>
          <p:nvGrpSpPr>
            <p:cNvPr id="50" name="Google Shape;52;g3f5427e2093_0_34"/>
            <p:cNvGrpSpPr/>
            <p:nvPr/>
          </p:nvGrpSpPr>
          <p:grpSpPr>
            <a:xfrm>
              <a:off x="-1" y="0"/>
              <a:ext cx="988874" cy="1483327"/>
              <a:chOff x="0" y="0"/>
              <a:chExt cx="988872" cy="1483326"/>
            </a:xfrm>
          </p:grpSpPr>
          <p:sp>
            <p:nvSpPr>
              <p:cNvPr id="48" name="Google Shape;53;g3f5427e2093_0_34"/>
              <p:cNvSpPr/>
              <p:nvPr/>
            </p:nvSpPr>
            <p:spPr>
              <a:xfrm rot="10800000">
                <a:off x="0" y="0"/>
                <a:ext cx="988873" cy="988873"/>
              </a:xfrm>
              <a:prstGeom prst="rect">
                <a:avLst/>
              </a:prstGeom>
              <a:solidFill>
                <a:srgbClr val="B3C6E7">
                  <a:alpha val="74902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49" name="Google Shape;54;g3f5427e2093_0_34"/>
              <p:cNvSpPr/>
              <p:nvPr/>
            </p:nvSpPr>
            <p:spPr>
              <a:xfrm rot="10800000">
                <a:off x="0" y="494454"/>
                <a:ext cx="988873" cy="9888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0800"/>
                    </a:moveTo>
                    <a:lnTo>
                      <a:pt x="10800" y="0"/>
                    </a:lnTo>
                    <a:lnTo>
                      <a:pt x="2160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B3C6E7">
                  <a:alpha val="74902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9;g3f5427e2093_0_27"/>
          <p:cNvSpPr/>
          <p:nvPr/>
        </p:nvSpPr>
        <p:spPr>
          <a:xfrm>
            <a:off x="547140" y="1834777"/>
            <a:ext cx="11644802" cy="3842701"/>
          </a:xfrm>
          <a:prstGeom prst="rect">
            <a:avLst/>
          </a:prstGeom>
          <a:solidFill>
            <a:srgbClr val="B3C6E7">
              <a:alpha val="50195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4" name="Google Shape;60;g3f5427e2093_0_27"/>
          <p:cNvSpPr txBox="1"/>
          <p:nvPr/>
        </p:nvSpPr>
        <p:spPr>
          <a:xfrm>
            <a:off x="1205360" y="2679189"/>
            <a:ext cx="3484251" cy="2153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lnSpc>
                <a:spcPct val="90000"/>
              </a:lnSpc>
              <a:defRPr b="1" sz="48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Christ Formed in You</a:t>
            </a:r>
          </a:p>
        </p:txBody>
      </p:sp>
      <p:sp>
        <p:nvSpPr>
          <p:cNvPr id="55" name="Google Shape;61;g3f5427e2093_0_27"/>
          <p:cNvSpPr txBox="1"/>
          <p:nvPr/>
        </p:nvSpPr>
        <p:spPr>
          <a:xfrm>
            <a:off x="4443553" y="3272912"/>
            <a:ext cx="7248651" cy="966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/>
          <a:p>
            <a:pPr marL="514350" indent="-514350">
              <a:lnSpc>
                <a:spcPct val="90000"/>
              </a:lnSpc>
              <a:buClr>
                <a:srgbClr val="000000"/>
              </a:buClr>
              <a:buSzPts val="2600"/>
              <a:buAutoNum type="arabicPeriod" startAt="1"/>
              <a:defRPr sz="2600">
                <a:latin typeface="Verdana"/>
                <a:ea typeface="Verdana"/>
                <a:cs typeface="Verdana"/>
                <a:sym typeface="Verdana"/>
              </a:defRPr>
            </a:pPr>
            <a:r>
              <a:t>Son/Slave or Father/Force (v. 8-11)</a:t>
            </a:r>
          </a:p>
          <a:p>
            <a:pPr marL="514350" indent="-514350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ts val="2600"/>
              <a:buAutoNum type="arabicPeriod" startAt="1"/>
              <a:defRPr sz="2600">
                <a:latin typeface="Verdana"/>
                <a:ea typeface="Verdana"/>
                <a:cs typeface="Verdana"/>
                <a:sym typeface="Verdana"/>
              </a:defRPr>
            </a:pPr>
            <a:r>
              <a:t>Family/Enemy or Friend/Foe (v. 12-16)</a:t>
            </a:r>
          </a:p>
        </p:txBody>
      </p:sp>
      <p:sp>
        <p:nvSpPr>
          <p:cNvPr id="56" name="Google Shape;62;g3f5427e2093_0_27"/>
          <p:cNvSpPr txBox="1"/>
          <p:nvPr/>
        </p:nvSpPr>
        <p:spPr>
          <a:xfrm>
            <a:off x="497788" y="700979"/>
            <a:ext cx="4120850" cy="264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1200">
                <a:solidFill>
                  <a:srgbClr val="7F7F7F"/>
                </a:solidFill>
              </a:defRPr>
            </a:pPr>
            <a:r>
              <a:t>Christ Formed in You</a:t>
            </a:r>
            <a:r>
              <a:rPr b="0">
                <a:solidFill>
                  <a:srgbClr val="BFBFBF"/>
                </a:solidFill>
              </a:rPr>
              <a:t> | Galatians 4:8-20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67;g3f5427e2093_0_106"/>
          <p:cNvSpPr txBox="1"/>
          <p:nvPr/>
        </p:nvSpPr>
        <p:spPr>
          <a:xfrm>
            <a:off x="497788" y="700979"/>
            <a:ext cx="4120850" cy="264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1200">
                <a:solidFill>
                  <a:srgbClr val="7F7F7F"/>
                </a:solidFill>
              </a:defRPr>
            </a:pPr>
            <a:r>
              <a:t>Christ Formed in You</a:t>
            </a:r>
            <a:r>
              <a:rPr b="0">
                <a:solidFill>
                  <a:srgbClr val="BFBFBF"/>
                </a:solidFill>
              </a:rPr>
              <a:t> | Galatians 4:8-20</a:t>
            </a:r>
          </a:p>
        </p:txBody>
      </p:sp>
      <p:sp>
        <p:nvSpPr>
          <p:cNvPr id="59" name="Google Shape;68;g3f5427e2093_0_106"/>
          <p:cNvSpPr txBox="1"/>
          <p:nvPr/>
        </p:nvSpPr>
        <p:spPr>
          <a:xfrm>
            <a:off x="1297109" y="1708499"/>
            <a:ext cx="9528952" cy="4372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/>
          <a:p>
            <a:pPr>
              <a:lnSpc>
                <a:spcPct val="90000"/>
              </a:lnSpc>
              <a:defRPr baseline="30000" sz="3000">
                <a:latin typeface="Verdana"/>
                <a:ea typeface="Verdana"/>
                <a:cs typeface="Verdana"/>
                <a:sym typeface="Verdana"/>
              </a:defRPr>
            </a:pPr>
            <a:r>
              <a:t>17</a:t>
            </a:r>
            <a:r>
              <a:rPr baseline="0"/>
              <a:t>Those people are zealous to win you over, but for no good.  What they want is to alienate you from us, so that you may have zeal for them.  </a:t>
            </a:r>
            <a:r>
              <a:t>18</a:t>
            </a:r>
            <a:r>
              <a:rPr baseline="0"/>
              <a:t>It is fine to be zealous, provided the purpose is good, and to be so always, not just when I am with you.  </a:t>
            </a:r>
            <a:r>
              <a:t>19</a:t>
            </a:r>
            <a:r>
              <a:rPr baseline="0"/>
              <a:t>My dear children, for whom I am again in the pains of childbirth until Christ is formed in you, </a:t>
            </a:r>
            <a:r>
              <a:t>20</a:t>
            </a:r>
            <a:r>
              <a:rPr baseline="0"/>
              <a:t>how I wish I could be with you now and change my tone, because </a:t>
            </a:r>
            <a:r>
              <a:rPr b="1" baseline="0" sz="3400"/>
              <a:t>I am perplexed about you!</a:t>
            </a:r>
          </a:p>
        </p:txBody>
      </p:sp>
      <p:sp>
        <p:nvSpPr>
          <p:cNvPr id="60" name="Google Shape;69;g3f5427e2093_0_106"/>
          <p:cNvSpPr txBox="1"/>
          <p:nvPr/>
        </p:nvSpPr>
        <p:spPr>
          <a:xfrm>
            <a:off x="5562213" y="5988150"/>
            <a:ext cx="6129351" cy="37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r">
              <a:lnSpc>
                <a:spcPct val="90000"/>
              </a:lnSpc>
              <a:defRPr sz="1800">
                <a:solidFill>
                  <a:srgbClr val="BFBFB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Galatians 4:17-20</a:t>
            </a:r>
          </a:p>
        </p:txBody>
      </p:sp>
      <p:grpSp>
        <p:nvGrpSpPr>
          <p:cNvPr id="67" name="Google Shape;70;g3f5427e2093_0_106"/>
          <p:cNvGrpSpPr/>
          <p:nvPr/>
        </p:nvGrpSpPr>
        <p:grpSpPr>
          <a:xfrm>
            <a:off x="9676248" y="38"/>
            <a:ext cx="2061107" cy="1483327"/>
            <a:chOff x="0" y="0"/>
            <a:chExt cx="2061106" cy="1483326"/>
          </a:xfrm>
        </p:grpSpPr>
        <p:grpSp>
          <p:nvGrpSpPr>
            <p:cNvPr id="63" name="Google Shape;71;g3f5427e2093_0_106"/>
            <p:cNvGrpSpPr/>
            <p:nvPr/>
          </p:nvGrpSpPr>
          <p:grpSpPr>
            <a:xfrm>
              <a:off x="1072233" y="0"/>
              <a:ext cx="988874" cy="1483327"/>
              <a:chOff x="0" y="0"/>
              <a:chExt cx="988872" cy="1483326"/>
            </a:xfrm>
          </p:grpSpPr>
          <p:sp>
            <p:nvSpPr>
              <p:cNvPr id="61" name="Google Shape;72;g3f5427e2093_0_106"/>
              <p:cNvSpPr/>
              <p:nvPr/>
            </p:nvSpPr>
            <p:spPr>
              <a:xfrm rot="10800000">
                <a:off x="0" y="0"/>
                <a:ext cx="988873" cy="988873"/>
              </a:xfrm>
              <a:prstGeom prst="rect">
                <a:avLst/>
              </a:prstGeom>
              <a:solidFill>
                <a:srgbClr val="B3C6E7">
                  <a:alpha val="74902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62" name="Google Shape;73;g3f5427e2093_0_106"/>
              <p:cNvSpPr/>
              <p:nvPr/>
            </p:nvSpPr>
            <p:spPr>
              <a:xfrm rot="10800000">
                <a:off x="0" y="494454"/>
                <a:ext cx="988873" cy="9888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0800"/>
                    </a:moveTo>
                    <a:lnTo>
                      <a:pt x="10800" y="0"/>
                    </a:lnTo>
                    <a:lnTo>
                      <a:pt x="2160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B3C6E7">
                  <a:alpha val="74902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  <p:grpSp>
          <p:nvGrpSpPr>
            <p:cNvPr id="66" name="Google Shape;74;g3f5427e2093_0_106"/>
            <p:cNvGrpSpPr/>
            <p:nvPr/>
          </p:nvGrpSpPr>
          <p:grpSpPr>
            <a:xfrm>
              <a:off x="-1" y="0"/>
              <a:ext cx="988874" cy="1483327"/>
              <a:chOff x="0" y="0"/>
              <a:chExt cx="988872" cy="1483326"/>
            </a:xfrm>
          </p:grpSpPr>
          <p:sp>
            <p:nvSpPr>
              <p:cNvPr id="64" name="Google Shape;75;g3f5427e2093_0_106"/>
              <p:cNvSpPr/>
              <p:nvPr/>
            </p:nvSpPr>
            <p:spPr>
              <a:xfrm rot="10800000">
                <a:off x="0" y="0"/>
                <a:ext cx="988873" cy="988873"/>
              </a:xfrm>
              <a:prstGeom prst="rect">
                <a:avLst/>
              </a:prstGeom>
              <a:solidFill>
                <a:srgbClr val="B3C6E7">
                  <a:alpha val="74902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65" name="Google Shape;76;g3f5427e2093_0_106"/>
              <p:cNvSpPr/>
              <p:nvPr/>
            </p:nvSpPr>
            <p:spPr>
              <a:xfrm rot="10800000">
                <a:off x="0" y="494454"/>
                <a:ext cx="988873" cy="9888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0800"/>
                    </a:moveTo>
                    <a:lnTo>
                      <a:pt x="10800" y="0"/>
                    </a:lnTo>
                    <a:lnTo>
                      <a:pt x="2160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B3C6E7">
                  <a:alpha val="74902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81;g3f5427e2093_0_99"/>
          <p:cNvSpPr/>
          <p:nvPr/>
        </p:nvSpPr>
        <p:spPr>
          <a:xfrm>
            <a:off x="547140" y="1834777"/>
            <a:ext cx="11644802" cy="3842701"/>
          </a:xfrm>
          <a:prstGeom prst="rect">
            <a:avLst/>
          </a:prstGeom>
          <a:solidFill>
            <a:srgbClr val="B3C6E7">
              <a:alpha val="50195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0" name="Google Shape;82;g3f5427e2093_0_99"/>
          <p:cNvSpPr txBox="1"/>
          <p:nvPr/>
        </p:nvSpPr>
        <p:spPr>
          <a:xfrm>
            <a:off x="1205360" y="2679189"/>
            <a:ext cx="3484251" cy="2153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lnSpc>
                <a:spcPct val="90000"/>
              </a:lnSpc>
              <a:defRPr b="1" sz="48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Christ Formed in You</a:t>
            </a:r>
          </a:p>
        </p:txBody>
      </p:sp>
      <p:sp>
        <p:nvSpPr>
          <p:cNvPr id="71" name="Google Shape;83;g3f5427e2093_0_99"/>
          <p:cNvSpPr txBox="1"/>
          <p:nvPr/>
        </p:nvSpPr>
        <p:spPr>
          <a:xfrm>
            <a:off x="4443553" y="3032247"/>
            <a:ext cx="7248651" cy="1447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/>
          <a:p>
            <a:pPr marL="514350" indent="-514350">
              <a:lnSpc>
                <a:spcPct val="90000"/>
              </a:lnSpc>
              <a:buClr>
                <a:srgbClr val="000000"/>
              </a:buClr>
              <a:buSzPts val="2600"/>
              <a:buAutoNum type="arabicPeriod" startAt="1"/>
              <a:defRPr sz="2600">
                <a:latin typeface="Verdana"/>
                <a:ea typeface="Verdana"/>
                <a:cs typeface="Verdana"/>
                <a:sym typeface="Verdana"/>
              </a:defRPr>
            </a:pPr>
            <a:r>
              <a:t>Son/Slave or Father/Force (v. 8-11)</a:t>
            </a:r>
          </a:p>
          <a:p>
            <a:pPr marL="514350" indent="-514350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ts val="2600"/>
              <a:buAutoNum type="arabicPeriod" startAt="1"/>
              <a:defRPr sz="2600">
                <a:latin typeface="Verdana"/>
                <a:ea typeface="Verdana"/>
                <a:cs typeface="Verdana"/>
                <a:sym typeface="Verdana"/>
              </a:defRPr>
            </a:pPr>
            <a:r>
              <a:t>Family/Enemy or Friend/Foe (v. 12-16)</a:t>
            </a:r>
          </a:p>
          <a:p>
            <a:pPr marL="514350" indent="-514350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ts val="2600"/>
              <a:buAutoNum type="arabicPeriod" startAt="1"/>
              <a:defRPr sz="2600">
                <a:latin typeface="Verdana"/>
                <a:ea typeface="Verdana"/>
                <a:cs typeface="Verdana"/>
                <a:sym typeface="Verdana"/>
              </a:defRPr>
            </a:pPr>
            <a:r>
              <a:t>Passion/Purpose (v. 17-20)</a:t>
            </a:r>
          </a:p>
        </p:txBody>
      </p:sp>
      <p:sp>
        <p:nvSpPr>
          <p:cNvPr id="72" name="Google Shape;84;g3f5427e2093_0_99"/>
          <p:cNvSpPr txBox="1"/>
          <p:nvPr/>
        </p:nvSpPr>
        <p:spPr>
          <a:xfrm>
            <a:off x="497788" y="700979"/>
            <a:ext cx="4120850" cy="264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1200">
                <a:solidFill>
                  <a:srgbClr val="7F7F7F"/>
                </a:solidFill>
              </a:defRPr>
            </a:pPr>
            <a:r>
              <a:t>Christ Formed in You</a:t>
            </a:r>
            <a:r>
              <a:rPr b="0">
                <a:solidFill>
                  <a:srgbClr val="BFBFBF"/>
                </a:solidFill>
              </a:rPr>
              <a:t> | Galatians 4:8-20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FF">
            <a:alpha val="50195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89;p8"/>
          <p:cNvSpPr txBox="1"/>
          <p:nvPr/>
        </p:nvSpPr>
        <p:spPr>
          <a:xfrm>
            <a:off x="2118364" y="2275839"/>
            <a:ext cx="9573279" cy="230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lnSpc>
                <a:spcPct val="90000"/>
              </a:lnSpc>
              <a:defRPr b="1" sz="4000">
                <a:latin typeface="Verdana"/>
                <a:ea typeface="Verdana"/>
                <a:cs typeface="Verdana"/>
                <a:sym typeface="Verdana"/>
              </a:defRPr>
            </a:pPr>
            <a:r>
              <a:t>Legalism causes…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ts val="3000"/>
              <a:buFont typeface="Helvetica"/>
              <a:buChar char="▪"/>
              <a:defRPr sz="3000">
                <a:latin typeface="Verdana"/>
                <a:ea typeface="Verdana"/>
                <a:cs typeface="Verdana"/>
                <a:sym typeface="Verdana"/>
              </a:defRPr>
            </a:pPr>
            <a:r>
              <a:t>Bondage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ts val="3000"/>
              <a:buFont typeface="Helvetica"/>
              <a:buChar char="▪"/>
              <a:defRPr sz="3000">
                <a:latin typeface="Verdana"/>
                <a:ea typeface="Verdana"/>
                <a:cs typeface="Verdana"/>
                <a:sym typeface="Verdana"/>
              </a:defRPr>
            </a:pPr>
            <a:r>
              <a:t>Conflict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ts val="3000"/>
              <a:buFont typeface="Helvetica"/>
              <a:buChar char="▪"/>
              <a:defRPr sz="3000">
                <a:latin typeface="Verdana"/>
                <a:ea typeface="Verdana"/>
                <a:cs typeface="Verdana"/>
                <a:sym typeface="Verdana"/>
              </a:defRPr>
            </a:pPr>
            <a:r>
              <a:t>Division</a:t>
            </a:r>
          </a:p>
        </p:txBody>
      </p:sp>
      <p:sp>
        <p:nvSpPr>
          <p:cNvPr id="75" name="Google Shape;90;p8"/>
          <p:cNvSpPr/>
          <p:nvPr/>
        </p:nvSpPr>
        <p:spPr>
          <a:xfrm>
            <a:off x="1614266" y="1834777"/>
            <a:ext cx="305974" cy="3842658"/>
          </a:xfrm>
          <a:prstGeom prst="rect">
            <a:avLst/>
          </a:prstGeom>
          <a:solidFill>
            <a:srgbClr val="B3C6E7">
              <a:alpha val="50195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6" name="Google Shape;91;p8"/>
          <p:cNvSpPr txBox="1"/>
          <p:nvPr/>
        </p:nvSpPr>
        <p:spPr>
          <a:xfrm>
            <a:off x="497788" y="700979"/>
            <a:ext cx="4120955" cy="264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1200">
                <a:solidFill>
                  <a:srgbClr val="7F7F7F"/>
                </a:solidFill>
              </a:defRPr>
            </a:pPr>
            <a:r>
              <a:t>Christ Formed in You</a:t>
            </a:r>
            <a:r>
              <a:rPr b="0">
                <a:solidFill>
                  <a:srgbClr val="BFBFBF"/>
                </a:solidFill>
              </a:rPr>
              <a:t> | Galatians 4:8-20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96;g3f5427e2093_0_145"/>
          <p:cNvSpPr txBox="1"/>
          <p:nvPr/>
        </p:nvSpPr>
        <p:spPr>
          <a:xfrm>
            <a:off x="497788" y="700979"/>
            <a:ext cx="4120850" cy="264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1200">
                <a:solidFill>
                  <a:srgbClr val="7F7F7F"/>
                </a:solidFill>
              </a:defRPr>
            </a:pPr>
            <a:r>
              <a:t>Christ Formed in You</a:t>
            </a:r>
            <a:r>
              <a:rPr b="0">
                <a:solidFill>
                  <a:srgbClr val="BFBFBF"/>
                </a:solidFill>
              </a:rPr>
              <a:t> | Galatians 4:8-20</a:t>
            </a:r>
          </a:p>
        </p:txBody>
      </p:sp>
      <p:sp>
        <p:nvSpPr>
          <p:cNvPr id="79" name="Google Shape;97;g3f5427e2093_0_145"/>
          <p:cNvSpPr txBox="1"/>
          <p:nvPr/>
        </p:nvSpPr>
        <p:spPr>
          <a:xfrm>
            <a:off x="1297109" y="3209004"/>
            <a:ext cx="9528952" cy="13715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/>
          <a:p>
            <a:pPr>
              <a:lnSpc>
                <a:spcPct val="90000"/>
              </a:lnSpc>
              <a:defRPr sz="3000">
                <a:latin typeface="Verdana"/>
                <a:ea typeface="Verdana"/>
                <a:cs typeface="Verdana"/>
                <a:sym typeface="Verdana"/>
              </a:defRPr>
            </a:pPr>
            <a:r>
              <a:t>My dear children, for whom I am again in the pains of childbirth until </a:t>
            </a:r>
            <a:r>
              <a:rPr b="1"/>
              <a:t>Christ is formed in you</a:t>
            </a:r>
            <a:r>
              <a:t>,</a:t>
            </a:r>
          </a:p>
        </p:txBody>
      </p:sp>
      <p:sp>
        <p:nvSpPr>
          <p:cNvPr id="80" name="Google Shape;98;g3f5427e2093_0_145"/>
          <p:cNvSpPr txBox="1"/>
          <p:nvPr/>
        </p:nvSpPr>
        <p:spPr>
          <a:xfrm>
            <a:off x="5562213" y="5988150"/>
            <a:ext cx="6129351" cy="37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 algn="r">
              <a:lnSpc>
                <a:spcPct val="90000"/>
              </a:lnSpc>
              <a:defRPr sz="1800">
                <a:solidFill>
                  <a:srgbClr val="BFBFB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Galatians 4:19</a:t>
            </a:r>
          </a:p>
        </p:txBody>
      </p:sp>
      <p:grpSp>
        <p:nvGrpSpPr>
          <p:cNvPr id="87" name="Google Shape;99;g3f5427e2093_0_145"/>
          <p:cNvGrpSpPr/>
          <p:nvPr/>
        </p:nvGrpSpPr>
        <p:grpSpPr>
          <a:xfrm>
            <a:off x="9676248" y="38"/>
            <a:ext cx="2061107" cy="1483327"/>
            <a:chOff x="0" y="0"/>
            <a:chExt cx="2061106" cy="1483326"/>
          </a:xfrm>
        </p:grpSpPr>
        <p:grpSp>
          <p:nvGrpSpPr>
            <p:cNvPr id="83" name="Google Shape;100;g3f5427e2093_0_145"/>
            <p:cNvGrpSpPr/>
            <p:nvPr/>
          </p:nvGrpSpPr>
          <p:grpSpPr>
            <a:xfrm>
              <a:off x="1072233" y="0"/>
              <a:ext cx="988874" cy="1483327"/>
              <a:chOff x="0" y="0"/>
              <a:chExt cx="988872" cy="1483326"/>
            </a:xfrm>
          </p:grpSpPr>
          <p:sp>
            <p:nvSpPr>
              <p:cNvPr id="81" name="Google Shape;101;g3f5427e2093_0_145"/>
              <p:cNvSpPr/>
              <p:nvPr/>
            </p:nvSpPr>
            <p:spPr>
              <a:xfrm rot="10800000">
                <a:off x="0" y="0"/>
                <a:ext cx="988873" cy="988873"/>
              </a:xfrm>
              <a:prstGeom prst="rect">
                <a:avLst/>
              </a:prstGeom>
              <a:solidFill>
                <a:srgbClr val="B3C6E7">
                  <a:alpha val="74902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82" name="Google Shape;102;g3f5427e2093_0_145"/>
              <p:cNvSpPr/>
              <p:nvPr/>
            </p:nvSpPr>
            <p:spPr>
              <a:xfrm rot="10800000">
                <a:off x="0" y="494454"/>
                <a:ext cx="988873" cy="9888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0800"/>
                    </a:moveTo>
                    <a:lnTo>
                      <a:pt x="10800" y="0"/>
                    </a:lnTo>
                    <a:lnTo>
                      <a:pt x="2160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B3C6E7">
                  <a:alpha val="74902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  <p:grpSp>
          <p:nvGrpSpPr>
            <p:cNvPr id="86" name="Google Shape;103;g3f5427e2093_0_145"/>
            <p:cNvGrpSpPr/>
            <p:nvPr/>
          </p:nvGrpSpPr>
          <p:grpSpPr>
            <a:xfrm>
              <a:off x="-1" y="0"/>
              <a:ext cx="988874" cy="1483327"/>
              <a:chOff x="0" y="0"/>
              <a:chExt cx="988872" cy="1483326"/>
            </a:xfrm>
          </p:grpSpPr>
          <p:sp>
            <p:nvSpPr>
              <p:cNvPr id="84" name="Google Shape;104;g3f5427e2093_0_145"/>
              <p:cNvSpPr/>
              <p:nvPr/>
            </p:nvSpPr>
            <p:spPr>
              <a:xfrm rot="10800000">
                <a:off x="0" y="0"/>
                <a:ext cx="988873" cy="988873"/>
              </a:xfrm>
              <a:prstGeom prst="rect">
                <a:avLst/>
              </a:prstGeom>
              <a:solidFill>
                <a:srgbClr val="B3C6E7">
                  <a:alpha val="74902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  <p:sp>
            <p:nvSpPr>
              <p:cNvPr id="85" name="Google Shape;105;g3f5427e2093_0_145"/>
              <p:cNvSpPr/>
              <p:nvPr/>
            </p:nvSpPr>
            <p:spPr>
              <a:xfrm rot="10800000">
                <a:off x="0" y="494454"/>
                <a:ext cx="988873" cy="9888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0800"/>
                    </a:moveTo>
                    <a:lnTo>
                      <a:pt x="10800" y="0"/>
                    </a:lnTo>
                    <a:lnTo>
                      <a:pt x="2160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B3C6E7">
                  <a:alpha val="74902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defRPr sz="1800">
                    <a:latin typeface="Calibri"/>
                    <a:ea typeface="Calibri"/>
                    <a:cs typeface="Calibri"/>
                    <a:sym typeface="Calibri"/>
                  </a:defRPr>
                </a:pP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