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57" r:id="rId3"/>
    <p:sldId id="277" r:id="rId4"/>
    <p:sldId id="278" r:id="rId5"/>
    <p:sldId id="279" r:id="rId6"/>
    <p:sldId id="259" r:id="rId7"/>
    <p:sldId id="260" r:id="rId8"/>
    <p:sldId id="280" r:id="rId9"/>
    <p:sldId id="281" r:id="rId10"/>
    <p:sldId id="282" r:id="rId11"/>
    <p:sldId id="261" r:id="rId12"/>
    <p:sldId id="283" r:id="rId13"/>
    <p:sldId id="284" r:id="rId14"/>
    <p:sldId id="262" r:id="rId15"/>
    <p:sldId id="285" r:id="rId16"/>
    <p:sldId id="286" r:id="rId17"/>
    <p:sldId id="288" r:id="rId18"/>
    <p:sldId id="263" r:id="rId19"/>
    <p:sldId id="289" r:id="rId20"/>
    <p:sldId id="264" r:id="rId21"/>
    <p:sldId id="265" r:id="rId22"/>
    <p:sldId id="275" r:id="rId23"/>
    <p:sldId id="274" r:id="rId24"/>
    <p:sldId id="267" r:id="rId25"/>
    <p:sldId id="290" r:id="rId26"/>
    <p:sldId id="268" r:id="rId27"/>
    <p:sldId id="291" r:id="rId28"/>
    <p:sldId id="269" r:id="rId29"/>
    <p:sldId id="270" r:id="rId30"/>
    <p:sldId id="272" r:id="rId31"/>
    <p:sldId id="271" r:id="rId32"/>
    <p:sldId id="292" r:id="rId33"/>
    <p:sldId id="276" r:id="rId34"/>
  </p:sldIdLst>
  <p:sldSz cx="12192000" cy="6858000"/>
  <p:notesSz cx="6858000" cy="9144000"/>
  <p:defaultTextStyle>
    <a:defPPr>
      <a:defRPr lang="en-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55AE"/>
    <a:srgbClr val="FFFFFF"/>
    <a:srgbClr val="4856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598"/>
  </p:normalViewPr>
  <p:slideViewPr>
    <p:cSldViewPr snapToGrid="0">
      <p:cViewPr varScale="1">
        <p:scale>
          <a:sx n="119" d="100"/>
          <a:sy n="119" d="100"/>
        </p:scale>
        <p:origin x="856" y="176"/>
      </p:cViewPr>
      <p:guideLst/>
    </p:cSldViewPr>
  </p:slideViewPr>
  <p:notesTextViewPr>
    <p:cViewPr>
      <p:scale>
        <a:sx n="1" d="1"/>
        <a:sy n="1" d="1"/>
      </p:scale>
      <p:origin x="0" y="0"/>
    </p:cViewPr>
  </p:notesTextViewPr>
  <p:sorterViewPr>
    <p:cViewPr>
      <p:scale>
        <a:sx n="123" d="100"/>
        <a:sy n="12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W"/>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266D16-777C-5149-943B-8F5E8A2059F5}" type="datetimeFigureOut">
              <a:rPr lang="en-TW" smtClean="0"/>
              <a:t>2026/8/22</a:t>
            </a:fld>
            <a:endParaRPr lang="en-TW"/>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W"/>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W"/>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FB17E9-C8BF-2B45-912C-C435E3462FC6}" type="slidenum">
              <a:rPr lang="en-TW" smtClean="0"/>
              <a:t>‹#›</a:t>
            </a:fld>
            <a:endParaRPr lang="en-TW"/>
          </a:p>
        </p:txBody>
      </p:sp>
    </p:spTree>
    <p:extLst>
      <p:ext uri="{BB962C8B-B14F-4D97-AF65-F5344CB8AC3E}">
        <p14:creationId xmlns:p14="http://schemas.microsoft.com/office/powerpoint/2010/main" val="217895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W" dirty="0"/>
          </a:p>
        </p:txBody>
      </p:sp>
      <p:sp>
        <p:nvSpPr>
          <p:cNvPr id="4" name="Slide Number Placeholder 3"/>
          <p:cNvSpPr>
            <a:spLocks noGrp="1"/>
          </p:cNvSpPr>
          <p:nvPr>
            <p:ph type="sldNum" sz="quarter" idx="5"/>
          </p:nvPr>
        </p:nvSpPr>
        <p:spPr/>
        <p:txBody>
          <a:bodyPr/>
          <a:lstStyle/>
          <a:p>
            <a:fld id="{61FB17E9-C8BF-2B45-912C-C435E3462FC6}" type="slidenum">
              <a:rPr lang="en-TW" smtClean="0"/>
              <a:t>18</a:t>
            </a:fld>
            <a:endParaRPr lang="en-TW"/>
          </a:p>
        </p:txBody>
      </p:sp>
    </p:spTree>
    <p:extLst>
      <p:ext uri="{BB962C8B-B14F-4D97-AF65-F5344CB8AC3E}">
        <p14:creationId xmlns:p14="http://schemas.microsoft.com/office/powerpoint/2010/main" val="616834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8D177-3049-6E44-4F39-C6A2A7A799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TW"/>
          </a:p>
        </p:txBody>
      </p:sp>
      <p:sp>
        <p:nvSpPr>
          <p:cNvPr id="3" name="Subtitle 2">
            <a:extLst>
              <a:ext uri="{FF2B5EF4-FFF2-40B4-BE49-F238E27FC236}">
                <a16:creationId xmlns:a16="http://schemas.microsoft.com/office/drawing/2014/main" id="{BC4128E2-F531-2555-BE95-23B73388FC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W"/>
          </a:p>
        </p:txBody>
      </p:sp>
      <p:sp>
        <p:nvSpPr>
          <p:cNvPr id="4" name="Date Placeholder 3">
            <a:extLst>
              <a:ext uri="{FF2B5EF4-FFF2-40B4-BE49-F238E27FC236}">
                <a16:creationId xmlns:a16="http://schemas.microsoft.com/office/drawing/2014/main" id="{99EAE4C8-9772-A18D-F1D1-E99F1AA02A21}"/>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5" name="Footer Placeholder 4">
            <a:extLst>
              <a:ext uri="{FF2B5EF4-FFF2-40B4-BE49-F238E27FC236}">
                <a16:creationId xmlns:a16="http://schemas.microsoft.com/office/drawing/2014/main" id="{7BF304D8-3376-BF48-4EB3-DE28DCF9B908}"/>
              </a:ext>
            </a:extLst>
          </p:cNvPr>
          <p:cNvSpPr>
            <a:spLocks noGrp="1"/>
          </p:cNvSpPr>
          <p:nvPr>
            <p:ph type="ftr" sz="quarter" idx="11"/>
          </p:nvPr>
        </p:nvSpPr>
        <p:spPr/>
        <p:txBody>
          <a:bodyPr/>
          <a:lstStyle/>
          <a:p>
            <a:endParaRPr lang="en-TW"/>
          </a:p>
        </p:txBody>
      </p:sp>
      <p:sp>
        <p:nvSpPr>
          <p:cNvPr id="6" name="Slide Number Placeholder 5">
            <a:extLst>
              <a:ext uri="{FF2B5EF4-FFF2-40B4-BE49-F238E27FC236}">
                <a16:creationId xmlns:a16="http://schemas.microsoft.com/office/drawing/2014/main" id="{A657D9F8-3A53-E46B-5E4F-274BBB4F9690}"/>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1061934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F32C0-D1AC-CD7A-2FDD-D0D657EF3F85}"/>
              </a:ext>
            </a:extLst>
          </p:cNvPr>
          <p:cNvSpPr>
            <a:spLocks noGrp="1"/>
          </p:cNvSpPr>
          <p:nvPr>
            <p:ph type="title"/>
          </p:nvPr>
        </p:nvSpPr>
        <p:spPr/>
        <p:txBody>
          <a:bodyPr/>
          <a:lstStyle/>
          <a:p>
            <a:r>
              <a:rPr lang="en-US"/>
              <a:t>Click to edit Master title style</a:t>
            </a:r>
            <a:endParaRPr lang="en-TW"/>
          </a:p>
        </p:txBody>
      </p:sp>
      <p:sp>
        <p:nvSpPr>
          <p:cNvPr id="3" name="Content Placeholder 2">
            <a:extLst>
              <a:ext uri="{FF2B5EF4-FFF2-40B4-BE49-F238E27FC236}">
                <a16:creationId xmlns:a16="http://schemas.microsoft.com/office/drawing/2014/main" id="{63569B00-5ABD-913E-E8C7-8815DEB4E7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4" name="Date Placeholder 3">
            <a:extLst>
              <a:ext uri="{FF2B5EF4-FFF2-40B4-BE49-F238E27FC236}">
                <a16:creationId xmlns:a16="http://schemas.microsoft.com/office/drawing/2014/main" id="{1B31C903-2A3A-9596-83E1-484E13AE23CF}"/>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5" name="Footer Placeholder 4">
            <a:extLst>
              <a:ext uri="{FF2B5EF4-FFF2-40B4-BE49-F238E27FC236}">
                <a16:creationId xmlns:a16="http://schemas.microsoft.com/office/drawing/2014/main" id="{8E5AC347-7E1A-B91F-0A2B-5E0C47451553}"/>
              </a:ext>
            </a:extLst>
          </p:cNvPr>
          <p:cNvSpPr>
            <a:spLocks noGrp="1"/>
          </p:cNvSpPr>
          <p:nvPr>
            <p:ph type="ftr" sz="quarter" idx="11"/>
          </p:nvPr>
        </p:nvSpPr>
        <p:spPr/>
        <p:txBody>
          <a:bodyPr/>
          <a:lstStyle/>
          <a:p>
            <a:endParaRPr lang="en-TW"/>
          </a:p>
        </p:txBody>
      </p:sp>
      <p:sp>
        <p:nvSpPr>
          <p:cNvPr id="6" name="Slide Number Placeholder 5">
            <a:extLst>
              <a:ext uri="{FF2B5EF4-FFF2-40B4-BE49-F238E27FC236}">
                <a16:creationId xmlns:a16="http://schemas.microsoft.com/office/drawing/2014/main" id="{E759B5B8-7FF6-7BF7-6D2E-069A481A184C}"/>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4173285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40549-A593-821F-8FE6-E4EF7B55B7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TW"/>
          </a:p>
        </p:txBody>
      </p:sp>
      <p:sp>
        <p:nvSpPr>
          <p:cNvPr id="3" name="Text Placeholder 2">
            <a:extLst>
              <a:ext uri="{FF2B5EF4-FFF2-40B4-BE49-F238E27FC236}">
                <a16:creationId xmlns:a16="http://schemas.microsoft.com/office/drawing/2014/main" id="{8222B51E-818D-EFFD-56E4-5EFBFF7F1C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9BFC73-CAA6-3A3C-888C-52F29DA1E116}"/>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5" name="Footer Placeholder 4">
            <a:extLst>
              <a:ext uri="{FF2B5EF4-FFF2-40B4-BE49-F238E27FC236}">
                <a16:creationId xmlns:a16="http://schemas.microsoft.com/office/drawing/2014/main" id="{750BA7AE-4AB8-A04F-C559-CC736B2E5F2B}"/>
              </a:ext>
            </a:extLst>
          </p:cNvPr>
          <p:cNvSpPr>
            <a:spLocks noGrp="1"/>
          </p:cNvSpPr>
          <p:nvPr>
            <p:ph type="ftr" sz="quarter" idx="11"/>
          </p:nvPr>
        </p:nvSpPr>
        <p:spPr/>
        <p:txBody>
          <a:bodyPr/>
          <a:lstStyle/>
          <a:p>
            <a:endParaRPr lang="en-TW"/>
          </a:p>
        </p:txBody>
      </p:sp>
      <p:sp>
        <p:nvSpPr>
          <p:cNvPr id="6" name="Slide Number Placeholder 5">
            <a:extLst>
              <a:ext uri="{FF2B5EF4-FFF2-40B4-BE49-F238E27FC236}">
                <a16:creationId xmlns:a16="http://schemas.microsoft.com/office/drawing/2014/main" id="{8DFAC87A-BE19-A3D0-B6D7-386689204502}"/>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1895850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3D6C0-A5E5-3F5C-87A1-6E2F90789298}"/>
              </a:ext>
            </a:extLst>
          </p:cNvPr>
          <p:cNvSpPr>
            <a:spLocks noGrp="1"/>
          </p:cNvSpPr>
          <p:nvPr>
            <p:ph type="title"/>
          </p:nvPr>
        </p:nvSpPr>
        <p:spPr/>
        <p:txBody>
          <a:bodyPr/>
          <a:lstStyle/>
          <a:p>
            <a:r>
              <a:rPr lang="en-US"/>
              <a:t>Click to edit Master title style</a:t>
            </a:r>
            <a:endParaRPr lang="en-TW"/>
          </a:p>
        </p:txBody>
      </p:sp>
      <p:sp>
        <p:nvSpPr>
          <p:cNvPr id="3" name="Content Placeholder 2">
            <a:extLst>
              <a:ext uri="{FF2B5EF4-FFF2-40B4-BE49-F238E27FC236}">
                <a16:creationId xmlns:a16="http://schemas.microsoft.com/office/drawing/2014/main" id="{30BED120-055A-5C71-5F77-815170EE17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4" name="Content Placeholder 3">
            <a:extLst>
              <a:ext uri="{FF2B5EF4-FFF2-40B4-BE49-F238E27FC236}">
                <a16:creationId xmlns:a16="http://schemas.microsoft.com/office/drawing/2014/main" id="{0CBFB260-5B6B-DF46-8E17-40C7FB5873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5" name="Date Placeholder 4">
            <a:extLst>
              <a:ext uri="{FF2B5EF4-FFF2-40B4-BE49-F238E27FC236}">
                <a16:creationId xmlns:a16="http://schemas.microsoft.com/office/drawing/2014/main" id="{4C8B8983-8525-B04C-877E-A6FAB160B796}"/>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6" name="Footer Placeholder 5">
            <a:extLst>
              <a:ext uri="{FF2B5EF4-FFF2-40B4-BE49-F238E27FC236}">
                <a16:creationId xmlns:a16="http://schemas.microsoft.com/office/drawing/2014/main" id="{88BDDAAA-53A6-68B1-46B6-85FF9EE818D8}"/>
              </a:ext>
            </a:extLst>
          </p:cNvPr>
          <p:cNvSpPr>
            <a:spLocks noGrp="1"/>
          </p:cNvSpPr>
          <p:nvPr>
            <p:ph type="ftr" sz="quarter" idx="11"/>
          </p:nvPr>
        </p:nvSpPr>
        <p:spPr/>
        <p:txBody>
          <a:bodyPr/>
          <a:lstStyle/>
          <a:p>
            <a:endParaRPr lang="en-TW"/>
          </a:p>
        </p:txBody>
      </p:sp>
      <p:sp>
        <p:nvSpPr>
          <p:cNvPr id="7" name="Slide Number Placeholder 6">
            <a:extLst>
              <a:ext uri="{FF2B5EF4-FFF2-40B4-BE49-F238E27FC236}">
                <a16:creationId xmlns:a16="http://schemas.microsoft.com/office/drawing/2014/main" id="{20BC9792-82D9-9A43-19A7-13557579DC70}"/>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334009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C4B8F-3044-ED7F-18D5-2564C09ACCA2}"/>
              </a:ext>
            </a:extLst>
          </p:cNvPr>
          <p:cNvSpPr>
            <a:spLocks noGrp="1"/>
          </p:cNvSpPr>
          <p:nvPr>
            <p:ph type="title"/>
          </p:nvPr>
        </p:nvSpPr>
        <p:spPr>
          <a:xfrm>
            <a:off x="839788" y="365125"/>
            <a:ext cx="10515600" cy="1325563"/>
          </a:xfrm>
        </p:spPr>
        <p:txBody>
          <a:bodyPr/>
          <a:lstStyle/>
          <a:p>
            <a:r>
              <a:rPr lang="en-US"/>
              <a:t>Click to edit Master title style</a:t>
            </a:r>
            <a:endParaRPr lang="en-TW"/>
          </a:p>
        </p:txBody>
      </p:sp>
      <p:sp>
        <p:nvSpPr>
          <p:cNvPr id="3" name="Text Placeholder 2">
            <a:extLst>
              <a:ext uri="{FF2B5EF4-FFF2-40B4-BE49-F238E27FC236}">
                <a16:creationId xmlns:a16="http://schemas.microsoft.com/office/drawing/2014/main" id="{CFF09A0B-0ED0-BCAB-AFEE-4BB5D5C279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174B4C-1C8E-86ED-10BF-7AC438E013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5" name="Text Placeholder 4">
            <a:extLst>
              <a:ext uri="{FF2B5EF4-FFF2-40B4-BE49-F238E27FC236}">
                <a16:creationId xmlns:a16="http://schemas.microsoft.com/office/drawing/2014/main" id="{072E85AB-8236-AB92-E509-455EA85500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75293C-3B55-7255-4543-76AA9BD210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7" name="Date Placeholder 6">
            <a:extLst>
              <a:ext uri="{FF2B5EF4-FFF2-40B4-BE49-F238E27FC236}">
                <a16:creationId xmlns:a16="http://schemas.microsoft.com/office/drawing/2014/main" id="{6432A4A3-1129-DA0F-96E1-0C902114E958}"/>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8" name="Footer Placeholder 7">
            <a:extLst>
              <a:ext uri="{FF2B5EF4-FFF2-40B4-BE49-F238E27FC236}">
                <a16:creationId xmlns:a16="http://schemas.microsoft.com/office/drawing/2014/main" id="{C894AB90-5583-0F7D-F3C2-17D1C3A3AD07}"/>
              </a:ext>
            </a:extLst>
          </p:cNvPr>
          <p:cNvSpPr>
            <a:spLocks noGrp="1"/>
          </p:cNvSpPr>
          <p:nvPr>
            <p:ph type="ftr" sz="quarter" idx="11"/>
          </p:nvPr>
        </p:nvSpPr>
        <p:spPr/>
        <p:txBody>
          <a:bodyPr/>
          <a:lstStyle/>
          <a:p>
            <a:endParaRPr lang="en-TW"/>
          </a:p>
        </p:txBody>
      </p:sp>
      <p:sp>
        <p:nvSpPr>
          <p:cNvPr id="9" name="Slide Number Placeholder 8">
            <a:extLst>
              <a:ext uri="{FF2B5EF4-FFF2-40B4-BE49-F238E27FC236}">
                <a16:creationId xmlns:a16="http://schemas.microsoft.com/office/drawing/2014/main" id="{F68C3559-AD32-C33B-2690-80DEE465F513}"/>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1410074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85BF5-D9E4-7755-FA1F-0A02EEDC6C87}"/>
              </a:ext>
            </a:extLst>
          </p:cNvPr>
          <p:cNvSpPr>
            <a:spLocks noGrp="1"/>
          </p:cNvSpPr>
          <p:nvPr>
            <p:ph type="title"/>
          </p:nvPr>
        </p:nvSpPr>
        <p:spPr/>
        <p:txBody>
          <a:bodyPr/>
          <a:lstStyle/>
          <a:p>
            <a:r>
              <a:rPr lang="en-US"/>
              <a:t>Click to edit Master title style</a:t>
            </a:r>
            <a:endParaRPr lang="en-TW"/>
          </a:p>
        </p:txBody>
      </p:sp>
      <p:sp>
        <p:nvSpPr>
          <p:cNvPr id="3" name="Date Placeholder 2">
            <a:extLst>
              <a:ext uri="{FF2B5EF4-FFF2-40B4-BE49-F238E27FC236}">
                <a16:creationId xmlns:a16="http://schemas.microsoft.com/office/drawing/2014/main" id="{D8458B8B-75E4-71BB-2320-71AF816CBE81}"/>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4" name="Footer Placeholder 3">
            <a:extLst>
              <a:ext uri="{FF2B5EF4-FFF2-40B4-BE49-F238E27FC236}">
                <a16:creationId xmlns:a16="http://schemas.microsoft.com/office/drawing/2014/main" id="{5AB5C178-CA6E-A3C3-F131-CA72D9AF0062}"/>
              </a:ext>
            </a:extLst>
          </p:cNvPr>
          <p:cNvSpPr>
            <a:spLocks noGrp="1"/>
          </p:cNvSpPr>
          <p:nvPr>
            <p:ph type="ftr" sz="quarter" idx="11"/>
          </p:nvPr>
        </p:nvSpPr>
        <p:spPr/>
        <p:txBody>
          <a:bodyPr/>
          <a:lstStyle/>
          <a:p>
            <a:endParaRPr lang="en-TW"/>
          </a:p>
        </p:txBody>
      </p:sp>
      <p:sp>
        <p:nvSpPr>
          <p:cNvPr id="5" name="Slide Number Placeholder 4">
            <a:extLst>
              <a:ext uri="{FF2B5EF4-FFF2-40B4-BE49-F238E27FC236}">
                <a16:creationId xmlns:a16="http://schemas.microsoft.com/office/drawing/2014/main" id="{27B6081A-0B1A-15D7-F5E9-6F36B29CA981}"/>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3352471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32E040-7193-5276-A1D5-6F0F8627FF00}"/>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3" name="Footer Placeholder 2">
            <a:extLst>
              <a:ext uri="{FF2B5EF4-FFF2-40B4-BE49-F238E27FC236}">
                <a16:creationId xmlns:a16="http://schemas.microsoft.com/office/drawing/2014/main" id="{C7694DC5-E5F1-EAAE-E5D4-447A61001B28}"/>
              </a:ext>
            </a:extLst>
          </p:cNvPr>
          <p:cNvSpPr>
            <a:spLocks noGrp="1"/>
          </p:cNvSpPr>
          <p:nvPr>
            <p:ph type="ftr" sz="quarter" idx="11"/>
          </p:nvPr>
        </p:nvSpPr>
        <p:spPr/>
        <p:txBody>
          <a:bodyPr/>
          <a:lstStyle/>
          <a:p>
            <a:endParaRPr lang="en-TW"/>
          </a:p>
        </p:txBody>
      </p:sp>
      <p:sp>
        <p:nvSpPr>
          <p:cNvPr id="4" name="Slide Number Placeholder 3">
            <a:extLst>
              <a:ext uri="{FF2B5EF4-FFF2-40B4-BE49-F238E27FC236}">
                <a16:creationId xmlns:a16="http://schemas.microsoft.com/office/drawing/2014/main" id="{55B50FF9-F9D8-A521-6915-907F83D1F7F7}"/>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438658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562DC-91C4-BCF8-835F-EA9045F4DF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W"/>
          </a:p>
        </p:txBody>
      </p:sp>
      <p:sp>
        <p:nvSpPr>
          <p:cNvPr id="3" name="Content Placeholder 2">
            <a:extLst>
              <a:ext uri="{FF2B5EF4-FFF2-40B4-BE49-F238E27FC236}">
                <a16:creationId xmlns:a16="http://schemas.microsoft.com/office/drawing/2014/main" id="{C77B41E2-AD14-662F-710A-28190B2DF1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4" name="Text Placeholder 3">
            <a:extLst>
              <a:ext uri="{FF2B5EF4-FFF2-40B4-BE49-F238E27FC236}">
                <a16:creationId xmlns:a16="http://schemas.microsoft.com/office/drawing/2014/main" id="{80F0F750-D445-9D8B-4E29-5A7EFDDFC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85D3B9-771C-B5B3-0440-503213D2440E}"/>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6" name="Footer Placeholder 5">
            <a:extLst>
              <a:ext uri="{FF2B5EF4-FFF2-40B4-BE49-F238E27FC236}">
                <a16:creationId xmlns:a16="http://schemas.microsoft.com/office/drawing/2014/main" id="{33BDD706-47FF-1A73-E7F9-48FBE67F82A7}"/>
              </a:ext>
            </a:extLst>
          </p:cNvPr>
          <p:cNvSpPr>
            <a:spLocks noGrp="1"/>
          </p:cNvSpPr>
          <p:nvPr>
            <p:ph type="ftr" sz="quarter" idx="11"/>
          </p:nvPr>
        </p:nvSpPr>
        <p:spPr/>
        <p:txBody>
          <a:bodyPr/>
          <a:lstStyle/>
          <a:p>
            <a:endParaRPr lang="en-TW"/>
          </a:p>
        </p:txBody>
      </p:sp>
      <p:sp>
        <p:nvSpPr>
          <p:cNvPr id="7" name="Slide Number Placeholder 6">
            <a:extLst>
              <a:ext uri="{FF2B5EF4-FFF2-40B4-BE49-F238E27FC236}">
                <a16:creationId xmlns:a16="http://schemas.microsoft.com/office/drawing/2014/main" id="{CA2D1EF5-F07B-4E60-1E4F-D64DFD114B34}"/>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555245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6FB2C-A4C7-5FB6-0DEF-5B59029EBD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W"/>
          </a:p>
        </p:txBody>
      </p:sp>
      <p:sp>
        <p:nvSpPr>
          <p:cNvPr id="3" name="Picture Placeholder 2">
            <a:extLst>
              <a:ext uri="{FF2B5EF4-FFF2-40B4-BE49-F238E27FC236}">
                <a16:creationId xmlns:a16="http://schemas.microsoft.com/office/drawing/2014/main" id="{4057290D-A5F4-9415-C7E8-6CD4F296BC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W"/>
          </a:p>
        </p:txBody>
      </p:sp>
      <p:sp>
        <p:nvSpPr>
          <p:cNvPr id="4" name="Text Placeholder 3">
            <a:extLst>
              <a:ext uri="{FF2B5EF4-FFF2-40B4-BE49-F238E27FC236}">
                <a16:creationId xmlns:a16="http://schemas.microsoft.com/office/drawing/2014/main" id="{3229FC0C-838E-BECA-78BE-5DBF34135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79BB15-B331-43F3-E2B8-50C38617AAE8}"/>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6" name="Footer Placeholder 5">
            <a:extLst>
              <a:ext uri="{FF2B5EF4-FFF2-40B4-BE49-F238E27FC236}">
                <a16:creationId xmlns:a16="http://schemas.microsoft.com/office/drawing/2014/main" id="{9DEE2CCC-03C2-3D85-28C5-9B2259A22586}"/>
              </a:ext>
            </a:extLst>
          </p:cNvPr>
          <p:cNvSpPr>
            <a:spLocks noGrp="1"/>
          </p:cNvSpPr>
          <p:nvPr>
            <p:ph type="ftr" sz="quarter" idx="11"/>
          </p:nvPr>
        </p:nvSpPr>
        <p:spPr/>
        <p:txBody>
          <a:bodyPr/>
          <a:lstStyle/>
          <a:p>
            <a:endParaRPr lang="en-TW"/>
          </a:p>
        </p:txBody>
      </p:sp>
      <p:sp>
        <p:nvSpPr>
          <p:cNvPr id="7" name="Slide Number Placeholder 6">
            <a:extLst>
              <a:ext uri="{FF2B5EF4-FFF2-40B4-BE49-F238E27FC236}">
                <a16:creationId xmlns:a16="http://schemas.microsoft.com/office/drawing/2014/main" id="{DF61CC43-61A9-47B3-BE75-8594FCC26654}"/>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1520371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6D830-9BDF-7C6E-6205-A3F69DFE1582}"/>
              </a:ext>
            </a:extLst>
          </p:cNvPr>
          <p:cNvSpPr>
            <a:spLocks noGrp="1"/>
          </p:cNvSpPr>
          <p:nvPr>
            <p:ph type="title"/>
          </p:nvPr>
        </p:nvSpPr>
        <p:spPr/>
        <p:txBody>
          <a:bodyPr/>
          <a:lstStyle/>
          <a:p>
            <a:r>
              <a:rPr lang="en-US"/>
              <a:t>Click to edit Master title style</a:t>
            </a:r>
            <a:endParaRPr lang="en-TW"/>
          </a:p>
        </p:txBody>
      </p:sp>
      <p:sp>
        <p:nvSpPr>
          <p:cNvPr id="3" name="Vertical Text Placeholder 2">
            <a:extLst>
              <a:ext uri="{FF2B5EF4-FFF2-40B4-BE49-F238E27FC236}">
                <a16:creationId xmlns:a16="http://schemas.microsoft.com/office/drawing/2014/main" id="{452D0F54-3581-DC03-BAC7-67A387F393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4" name="Date Placeholder 3">
            <a:extLst>
              <a:ext uri="{FF2B5EF4-FFF2-40B4-BE49-F238E27FC236}">
                <a16:creationId xmlns:a16="http://schemas.microsoft.com/office/drawing/2014/main" id="{68114DE2-1FB6-53EF-74F6-B270EA89DAB9}"/>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5" name="Footer Placeholder 4">
            <a:extLst>
              <a:ext uri="{FF2B5EF4-FFF2-40B4-BE49-F238E27FC236}">
                <a16:creationId xmlns:a16="http://schemas.microsoft.com/office/drawing/2014/main" id="{26A87846-21FE-806B-9EDB-E13DA1BFE4A0}"/>
              </a:ext>
            </a:extLst>
          </p:cNvPr>
          <p:cNvSpPr>
            <a:spLocks noGrp="1"/>
          </p:cNvSpPr>
          <p:nvPr>
            <p:ph type="ftr" sz="quarter" idx="11"/>
          </p:nvPr>
        </p:nvSpPr>
        <p:spPr/>
        <p:txBody>
          <a:bodyPr/>
          <a:lstStyle/>
          <a:p>
            <a:endParaRPr lang="en-TW"/>
          </a:p>
        </p:txBody>
      </p:sp>
      <p:sp>
        <p:nvSpPr>
          <p:cNvPr id="6" name="Slide Number Placeholder 5">
            <a:extLst>
              <a:ext uri="{FF2B5EF4-FFF2-40B4-BE49-F238E27FC236}">
                <a16:creationId xmlns:a16="http://schemas.microsoft.com/office/drawing/2014/main" id="{10B60685-8CC9-B353-16EB-9A94FAE8AFAA}"/>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2199939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A74945-5E1B-BB50-2B7D-C45AB4896AD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TW"/>
          </a:p>
        </p:txBody>
      </p:sp>
      <p:sp>
        <p:nvSpPr>
          <p:cNvPr id="3" name="Vertical Text Placeholder 2">
            <a:extLst>
              <a:ext uri="{FF2B5EF4-FFF2-40B4-BE49-F238E27FC236}">
                <a16:creationId xmlns:a16="http://schemas.microsoft.com/office/drawing/2014/main" id="{3F829EAC-6DFC-5760-0319-D6C566ABA5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4" name="Date Placeholder 3">
            <a:extLst>
              <a:ext uri="{FF2B5EF4-FFF2-40B4-BE49-F238E27FC236}">
                <a16:creationId xmlns:a16="http://schemas.microsoft.com/office/drawing/2014/main" id="{0DE7E2A1-3256-80C4-9BE2-2D722E2A948F}"/>
              </a:ext>
            </a:extLst>
          </p:cNvPr>
          <p:cNvSpPr>
            <a:spLocks noGrp="1"/>
          </p:cNvSpPr>
          <p:nvPr>
            <p:ph type="dt" sz="half" idx="10"/>
          </p:nvPr>
        </p:nvSpPr>
        <p:spPr/>
        <p:txBody>
          <a:bodyPr/>
          <a:lstStyle/>
          <a:p>
            <a:fld id="{F88B763A-A4DF-E544-B18E-3E12F82865FE}" type="datetimeFigureOut">
              <a:rPr lang="en-TW" smtClean="0"/>
              <a:t>2026/8/22</a:t>
            </a:fld>
            <a:endParaRPr lang="en-TW"/>
          </a:p>
        </p:txBody>
      </p:sp>
      <p:sp>
        <p:nvSpPr>
          <p:cNvPr id="5" name="Footer Placeholder 4">
            <a:extLst>
              <a:ext uri="{FF2B5EF4-FFF2-40B4-BE49-F238E27FC236}">
                <a16:creationId xmlns:a16="http://schemas.microsoft.com/office/drawing/2014/main" id="{15B49403-F6C7-EEA9-FBEB-F2A15BFA0AD5}"/>
              </a:ext>
            </a:extLst>
          </p:cNvPr>
          <p:cNvSpPr>
            <a:spLocks noGrp="1"/>
          </p:cNvSpPr>
          <p:nvPr>
            <p:ph type="ftr" sz="quarter" idx="11"/>
          </p:nvPr>
        </p:nvSpPr>
        <p:spPr/>
        <p:txBody>
          <a:bodyPr/>
          <a:lstStyle/>
          <a:p>
            <a:endParaRPr lang="en-TW"/>
          </a:p>
        </p:txBody>
      </p:sp>
      <p:sp>
        <p:nvSpPr>
          <p:cNvPr id="6" name="Slide Number Placeholder 5">
            <a:extLst>
              <a:ext uri="{FF2B5EF4-FFF2-40B4-BE49-F238E27FC236}">
                <a16:creationId xmlns:a16="http://schemas.microsoft.com/office/drawing/2014/main" id="{516A33BB-EF10-D731-7FB8-ECE44C20E3F1}"/>
              </a:ext>
            </a:extLst>
          </p:cNvPr>
          <p:cNvSpPr>
            <a:spLocks noGrp="1"/>
          </p:cNvSpPr>
          <p:nvPr>
            <p:ph type="sldNum" sz="quarter" idx="12"/>
          </p:nvPr>
        </p:nvSpPr>
        <p:spPr/>
        <p:txBody>
          <a:bodyPr/>
          <a:lstStyle/>
          <a:p>
            <a:fld id="{8B497FAA-469A-7541-A98F-910759AB8C7F}" type="slidenum">
              <a:rPr lang="en-TW" smtClean="0"/>
              <a:t>‹#›</a:t>
            </a:fld>
            <a:endParaRPr lang="en-TW"/>
          </a:p>
        </p:txBody>
      </p:sp>
    </p:spTree>
    <p:extLst>
      <p:ext uri="{BB962C8B-B14F-4D97-AF65-F5344CB8AC3E}">
        <p14:creationId xmlns:p14="http://schemas.microsoft.com/office/powerpoint/2010/main" val="3241367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DD730D-6240-1440-9E5A-13B868CDDA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TW"/>
          </a:p>
        </p:txBody>
      </p:sp>
      <p:sp>
        <p:nvSpPr>
          <p:cNvPr id="3" name="Text Placeholder 2">
            <a:extLst>
              <a:ext uri="{FF2B5EF4-FFF2-40B4-BE49-F238E27FC236}">
                <a16:creationId xmlns:a16="http://schemas.microsoft.com/office/drawing/2014/main" id="{0FFB6183-6030-048B-2321-939105C587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W"/>
          </a:p>
        </p:txBody>
      </p:sp>
      <p:sp>
        <p:nvSpPr>
          <p:cNvPr id="4" name="Date Placeholder 3">
            <a:extLst>
              <a:ext uri="{FF2B5EF4-FFF2-40B4-BE49-F238E27FC236}">
                <a16:creationId xmlns:a16="http://schemas.microsoft.com/office/drawing/2014/main" id="{C9FCC2FA-FD98-25C8-491C-6A1AFE19DF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8B763A-A4DF-E544-B18E-3E12F82865FE}" type="datetimeFigureOut">
              <a:rPr lang="en-TW" smtClean="0"/>
              <a:t>2026/8/22</a:t>
            </a:fld>
            <a:endParaRPr lang="en-TW"/>
          </a:p>
        </p:txBody>
      </p:sp>
      <p:sp>
        <p:nvSpPr>
          <p:cNvPr id="5" name="Footer Placeholder 4">
            <a:extLst>
              <a:ext uri="{FF2B5EF4-FFF2-40B4-BE49-F238E27FC236}">
                <a16:creationId xmlns:a16="http://schemas.microsoft.com/office/drawing/2014/main" id="{C6F086DA-7E1B-6630-7980-45CBD4359D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TW"/>
          </a:p>
        </p:txBody>
      </p:sp>
      <p:sp>
        <p:nvSpPr>
          <p:cNvPr id="6" name="Slide Number Placeholder 5">
            <a:extLst>
              <a:ext uri="{FF2B5EF4-FFF2-40B4-BE49-F238E27FC236}">
                <a16:creationId xmlns:a16="http://schemas.microsoft.com/office/drawing/2014/main" id="{E96AFA6F-DDD0-814E-F1EE-C32133721A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B497FAA-469A-7541-A98F-910759AB8C7F}" type="slidenum">
              <a:rPr lang="en-TW" smtClean="0"/>
              <a:t>‹#›</a:t>
            </a:fld>
            <a:endParaRPr lang="en-TW"/>
          </a:p>
        </p:txBody>
      </p:sp>
    </p:spTree>
    <p:extLst>
      <p:ext uri="{BB962C8B-B14F-4D97-AF65-F5344CB8AC3E}">
        <p14:creationId xmlns:p14="http://schemas.microsoft.com/office/powerpoint/2010/main" val="3660862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irect Seeding Vegetables and Annuals - Preparation and Care | Yard and  Garden">
            <a:extLst>
              <a:ext uri="{FF2B5EF4-FFF2-40B4-BE49-F238E27FC236}">
                <a16:creationId xmlns:a16="http://schemas.microsoft.com/office/drawing/2014/main" id="{F2C4CA68-EFB3-D3A3-6F2A-78080EE1D384}"/>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r="-1" b="5039"/>
          <a:stretch>
            <a:fillRect/>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A8FDCDB-2DF8-4AFA-6F16-9DBF7646B6DC}"/>
              </a:ext>
            </a:extLst>
          </p:cNvPr>
          <p:cNvSpPr>
            <a:spLocks noGrp="1"/>
          </p:cNvSpPr>
          <p:nvPr>
            <p:ph type="ctrTitle"/>
          </p:nvPr>
        </p:nvSpPr>
        <p:spPr>
          <a:xfrm>
            <a:off x="1524000" y="1122363"/>
            <a:ext cx="9144000" cy="3063240"/>
          </a:xfrm>
        </p:spPr>
        <p:txBody>
          <a:bodyPr wrap="square">
            <a:normAutofit/>
          </a:bodyPr>
          <a:lstStyle/>
          <a:p>
            <a:r>
              <a:rPr sz="7200" dirty="0">
                <a:solidFill>
                  <a:schemeClr val="bg1"/>
                </a:solidFill>
              </a:rPr>
              <a:t>Forget</a:t>
            </a:r>
            <a:r>
              <a:rPr lang="en-US" sz="7200" dirty="0">
                <a:solidFill>
                  <a:schemeClr val="bg1"/>
                </a:solidFill>
              </a:rPr>
              <a:t>ting</a:t>
            </a:r>
            <a:r>
              <a:rPr sz="7200" dirty="0">
                <a:solidFill>
                  <a:schemeClr val="bg1"/>
                </a:solidFill>
              </a:rPr>
              <a:t> Yourself</a:t>
            </a:r>
          </a:p>
        </p:txBody>
      </p:sp>
      <p:sp>
        <p:nvSpPr>
          <p:cNvPr id="3" name="Subtitle 2">
            <a:extLst>
              <a:ext uri="{FF2B5EF4-FFF2-40B4-BE49-F238E27FC236}">
                <a16:creationId xmlns:a16="http://schemas.microsoft.com/office/drawing/2014/main" id="{F8404B86-C132-0689-D73C-5FE0022D8C4B}"/>
              </a:ext>
            </a:extLst>
          </p:cNvPr>
          <p:cNvSpPr>
            <a:spLocks noGrp="1"/>
          </p:cNvSpPr>
          <p:nvPr>
            <p:ph type="subTitle" idx="1"/>
          </p:nvPr>
        </p:nvSpPr>
        <p:spPr>
          <a:xfrm>
            <a:off x="1524000" y="4967541"/>
            <a:ext cx="9144000" cy="1536192"/>
          </a:xfrm>
        </p:spPr>
        <p:txBody>
          <a:bodyPr wrap="square">
            <a:normAutofit/>
          </a:bodyPr>
          <a:lstStyle/>
          <a:p>
            <a:r>
              <a:rPr sz="2800" dirty="0">
                <a:solidFill>
                  <a:schemeClr val="bg1"/>
                </a:solidFill>
              </a:rPr>
              <a:t>Galatians 6:6–10</a:t>
            </a:r>
          </a:p>
        </p:txBody>
      </p:sp>
      <p:sp>
        <p:nvSpPr>
          <p:cNvPr id="103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1812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AD3C9-5EFF-D1D2-15E1-5FEF39BF73FA}"/>
              </a:ext>
            </a:extLst>
          </p:cNvPr>
          <p:cNvSpPr>
            <a:spLocks noGrp="1"/>
          </p:cNvSpPr>
          <p:nvPr>
            <p:ph type="title"/>
          </p:nvPr>
        </p:nvSpPr>
        <p:spPr>
          <a:xfrm>
            <a:off x="2130014" y="241014"/>
            <a:ext cx="2812689" cy="1175253"/>
          </a:xfrm>
          <a:solidFill>
            <a:schemeClr val="accent4">
              <a:lumMod val="20000"/>
              <a:lumOff val="80000"/>
            </a:schemeClr>
          </a:solidFill>
          <a:ln w="38100">
            <a:solidFill>
              <a:schemeClr val="tx1"/>
            </a:solidFill>
          </a:ln>
        </p:spPr>
        <p:txBody>
          <a:bodyPr wrap="square">
            <a:normAutofit fontScale="90000"/>
          </a:bodyPr>
          <a:lstStyle/>
          <a:p>
            <a:pPr algn="ctr"/>
            <a:r>
              <a:rPr dirty="0"/>
              <a:t>Depend on Yourself</a:t>
            </a:r>
          </a:p>
        </p:txBody>
      </p:sp>
      <p:sp>
        <p:nvSpPr>
          <p:cNvPr id="4" name="Title 1">
            <a:extLst>
              <a:ext uri="{FF2B5EF4-FFF2-40B4-BE49-F238E27FC236}">
                <a16:creationId xmlns:a16="http://schemas.microsoft.com/office/drawing/2014/main" id="{9AD0F333-37D7-BAD9-BC74-8510B8CC745E}"/>
              </a:ext>
            </a:extLst>
          </p:cNvPr>
          <p:cNvSpPr txBox="1">
            <a:spLocks/>
          </p:cNvSpPr>
          <p:nvPr/>
        </p:nvSpPr>
        <p:spPr>
          <a:xfrm>
            <a:off x="7175157" y="241013"/>
            <a:ext cx="2273643" cy="1175253"/>
          </a:xfrm>
          <a:prstGeom prst="rect">
            <a:avLst/>
          </a:prstGeom>
          <a:solidFill>
            <a:schemeClr val="accent4">
              <a:lumMod val="20000"/>
              <a:lumOff val="8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t>Salvation</a:t>
            </a:r>
          </a:p>
        </p:txBody>
      </p:sp>
      <p:sp>
        <p:nvSpPr>
          <p:cNvPr id="5" name="Right Arrow 4">
            <a:extLst>
              <a:ext uri="{FF2B5EF4-FFF2-40B4-BE49-F238E27FC236}">
                <a16:creationId xmlns:a16="http://schemas.microsoft.com/office/drawing/2014/main" id="{B9BADC62-58AC-C2E2-50E6-BF8E197641B3}"/>
              </a:ext>
            </a:extLst>
          </p:cNvPr>
          <p:cNvSpPr/>
          <p:nvPr/>
        </p:nvSpPr>
        <p:spPr>
          <a:xfrm>
            <a:off x="5140411" y="531341"/>
            <a:ext cx="1804087" cy="481914"/>
          </a:xfrm>
          <a:prstGeom prst="rightArrow">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7" name="Straight Connector 6">
            <a:extLst>
              <a:ext uri="{FF2B5EF4-FFF2-40B4-BE49-F238E27FC236}">
                <a16:creationId xmlns:a16="http://schemas.microsoft.com/office/drawing/2014/main" id="{6F0E866A-0D55-48BB-E868-C07B79384CD2}"/>
              </a:ext>
            </a:extLst>
          </p:cNvPr>
          <p:cNvCxnSpPr/>
          <p:nvPr/>
        </p:nvCxnSpPr>
        <p:spPr>
          <a:xfrm>
            <a:off x="762000" y="1680519"/>
            <a:ext cx="10169611"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593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310F3ABF-E63C-BB0D-816D-0071A867AC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683093-6E16-821E-D126-1498491D30ED}"/>
              </a:ext>
            </a:extLst>
          </p:cNvPr>
          <p:cNvSpPr>
            <a:spLocks noGrp="1"/>
          </p:cNvSpPr>
          <p:nvPr>
            <p:ph type="title"/>
          </p:nvPr>
        </p:nvSpPr>
        <p:spPr>
          <a:xfrm>
            <a:off x="2130014" y="241014"/>
            <a:ext cx="2812689" cy="1175253"/>
          </a:xfrm>
          <a:solidFill>
            <a:schemeClr val="accent4">
              <a:lumMod val="20000"/>
              <a:lumOff val="80000"/>
            </a:schemeClr>
          </a:solidFill>
          <a:ln w="38100">
            <a:solidFill>
              <a:schemeClr val="tx1"/>
            </a:solidFill>
          </a:ln>
        </p:spPr>
        <p:txBody>
          <a:bodyPr wrap="square">
            <a:normAutofit fontScale="90000"/>
          </a:bodyPr>
          <a:lstStyle/>
          <a:p>
            <a:pPr algn="ctr"/>
            <a:r>
              <a:rPr dirty="0"/>
              <a:t>Depend on Yourself</a:t>
            </a:r>
          </a:p>
        </p:txBody>
      </p:sp>
      <p:sp>
        <p:nvSpPr>
          <p:cNvPr id="4" name="Title 1">
            <a:extLst>
              <a:ext uri="{FF2B5EF4-FFF2-40B4-BE49-F238E27FC236}">
                <a16:creationId xmlns:a16="http://schemas.microsoft.com/office/drawing/2014/main" id="{593EF515-EDF9-0F33-3135-87671BA529CD}"/>
              </a:ext>
            </a:extLst>
          </p:cNvPr>
          <p:cNvSpPr txBox="1">
            <a:spLocks/>
          </p:cNvSpPr>
          <p:nvPr/>
        </p:nvSpPr>
        <p:spPr>
          <a:xfrm>
            <a:off x="7175157" y="241013"/>
            <a:ext cx="2273643" cy="1175253"/>
          </a:xfrm>
          <a:prstGeom prst="rect">
            <a:avLst/>
          </a:prstGeom>
          <a:solidFill>
            <a:schemeClr val="accent4">
              <a:lumMod val="20000"/>
              <a:lumOff val="8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t>Salvation</a:t>
            </a:r>
          </a:p>
        </p:txBody>
      </p:sp>
      <p:sp>
        <p:nvSpPr>
          <p:cNvPr id="5" name="Right Arrow 4">
            <a:extLst>
              <a:ext uri="{FF2B5EF4-FFF2-40B4-BE49-F238E27FC236}">
                <a16:creationId xmlns:a16="http://schemas.microsoft.com/office/drawing/2014/main" id="{1B7E13D4-A45A-9308-7C58-A19573528573}"/>
              </a:ext>
            </a:extLst>
          </p:cNvPr>
          <p:cNvSpPr/>
          <p:nvPr/>
        </p:nvSpPr>
        <p:spPr>
          <a:xfrm>
            <a:off x="5140411" y="531341"/>
            <a:ext cx="1804087" cy="481914"/>
          </a:xfrm>
          <a:prstGeom prst="rightArrow">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7" name="Straight Connector 6">
            <a:extLst>
              <a:ext uri="{FF2B5EF4-FFF2-40B4-BE49-F238E27FC236}">
                <a16:creationId xmlns:a16="http://schemas.microsoft.com/office/drawing/2014/main" id="{A7A83BAA-7FCD-31E0-00A5-D4B459989564}"/>
              </a:ext>
            </a:extLst>
          </p:cNvPr>
          <p:cNvCxnSpPr/>
          <p:nvPr/>
        </p:nvCxnSpPr>
        <p:spPr>
          <a:xfrm>
            <a:off x="762000" y="1680519"/>
            <a:ext cx="10169611"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84109DFB-74DC-5CBC-69B2-404B69FD5731}"/>
              </a:ext>
            </a:extLst>
          </p:cNvPr>
          <p:cNvSpPr txBox="1">
            <a:spLocks/>
          </p:cNvSpPr>
          <p:nvPr/>
        </p:nvSpPr>
        <p:spPr>
          <a:xfrm>
            <a:off x="472648" y="2001792"/>
            <a:ext cx="2273643" cy="1175253"/>
          </a:xfrm>
          <a:prstGeom prst="rect">
            <a:avLst/>
          </a:prstGeom>
          <a:solidFill>
            <a:schemeClr val="accent2">
              <a:lumMod val="60000"/>
              <a:lumOff val="4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dirty="0"/>
              <a:t>Judaism</a:t>
            </a:r>
          </a:p>
        </p:txBody>
      </p:sp>
      <p:sp>
        <p:nvSpPr>
          <p:cNvPr id="12" name="TextBox 11">
            <a:extLst>
              <a:ext uri="{FF2B5EF4-FFF2-40B4-BE49-F238E27FC236}">
                <a16:creationId xmlns:a16="http://schemas.microsoft.com/office/drawing/2014/main" id="{D8346413-4D6B-D215-07EC-CE40444707BC}"/>
              </a:ext>
            </a:extLst>
          </p:cNvPr>
          <p:cNvSpPr txBox="1"/>
          <p:nvPr/>
        </p:nvSpPr>
        <p:spPr>
          <a:xfrm>
            <a:off x="622992" y="3428999"/>
            <a:ext cx="2273643" cy="1446550"/>
          </a:xfrm>
          <a:prstGeom prst="rect">
            <a:avLst/>
          </a:prstGeom>
          <a:noFill/>
        </p:spPr>
        <p:txBody>
          <a:bodyPr wrap="square">
            <a:noAutofit/>
          </a:bodyPr>
          <a:lstStyle/>
          <a:p>
            <a:r>
              <a:rPr sz="2800" dirty="0"/>
              <a:t>Circumcision</a:t>
            </a:r>
          </a:p>
          <a:p>
            <a:r>
              <a:rPr sz="2800" dirty="0"/>
              <a:t>Keeping the Law</a:t>
            </a:r>
          </a:p>
        </p:txBody>
      </p:sp>
    </p:spTree>
    <p:extLst>
      <p:ext uri="{BB962C8B-B14F-4D97-AF65-F5344CB8AC3E}">
        <p14:creationId xmlns:p14="http://schemas.microsoft.com/office/powerpoint/2010/main" val="2742645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3D449BE5-3C38-EA5C-EDCA-013926D548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5C0096-0BDB-DE17-388E-C167864BBDC0}"/>
              </a:ext>
            </a:extLst>
          </p:cNvPr>
          <p:cNvSpPr>
            <a:spLocks noGrp="1"/>
          </p:cNvSpPr>
          <p:nvPr>
            <p:ph type="title"/>
          </p:nvPr>
        </p:nvSpPr>
        <p:spPr>
          <a:xfrm>
            <a:off x="2130014" y="241014"/>
            <a:ext cx="2812689" cy="1175253"/>
          </a:xfrm>
          <a:solidFill>
            <a:schemeClr val="accent4">
              <a:lumMod val="20000"/>
              <a:lumOff val="80000"/>
            </a:schemeClr>
          </a:solidFill>
          <a:ln w="38100">
            <a:solidFill>
              <a:schemeClr val="tx1"/>
            </a:solidFill>
          </a:ln>
        </p:spPr>
        <p:txBody>
          <a:bodyPr wrap="square">
            <a:normAutofit fontScale="90000"/>
          </a:bodyPr>
          <a:lstStyle/>
          <a:p>
            <a:pPr algn="ctr"/>
            <a:r>
              <a:rPr dirty="0"/>
              <a:t>Depend on Yourself</a:t>
            </a:r>
          </a:p>
        </p:txBody>
      </p:sp>
      <p:sp>
        <p:nvSpPr>
          <p:cNvPr id="4" name="Title 1">
            <a:extLst>
              <a:ext uri="{FF2B5EF4-FFF2-40B4-BE49-F238E27FC236}">
                <a16:creationId xmlns:a16="http://schemas.microsoft.com/office/drawing/2014/main" id="{3BE7ACFC-2B0D-4CF3-38C9-292A5F84166D}"/>
              </a:ext>
            </a:extLst>
          </p:cNvPr>
          <p:cNvSpPr txBox="1">
            <a:spLocks/>
          </p:cNvSpPr>
          <p:nvPr/>
        </p:nvSpPr>
        <p:spPr>
          <a:xfrm>
            <a:off x="7175157" y="241013"/>
            <a:ext cx="2273643" cy="1175253"/>
          </a:xfrm>
          <a:prstGeom prst="rect">
            <a:avLst/>
          </a:prstGeom>
          <a:solidFill>
            <a:schemeClr val="accent4">
              <a:lumMod val="20000"/>
              <a:lumOff val="8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t>Salvation</a:t>
            </a:r>
          </a:p>
        </p:txBody>
      </p:sp>
      <p:sp>
        <p:nvSpPr>
          <p:cNvPr id="5" name="Right Arrow 4">
            <a:extLst>
              <a:ext uri="{FF2B5EF4-FFF2-40B4-BE49-F238E27FC236}">
                <a16:creationId xmlns:a16="http://schemas.microsoft.com/office/drawing/2014/main" id="{D541AF46-0AC9-A99B-793D-07A8758CF0FD}"/>
              </a:ext>
            </a:extLst>
          </p:cNvPr>
          <p:cNvSpPr/>
          <p:nvPr/>
        </p:nvSpPr>
        <p:spPr>
          <a:xfrm>
            <a:off x="5140411" y="531341"/>
            <a:ext cx="1804087" cy="481914"/>
          </a:xfrm>
          <a:prstGeom prst="rightArrow">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7" name="Straight Connector 6">
            <a:extLst>
              <a:ext uri="{FF2B5EF4-FFF2-40B4-BE49-F238E27FC236}">
                <a16:creationId xmlns:a16="http://schemas.microsoft.com/office/drawing/2014/main" id="{B475980E-AC41-F59A-F23D-5C5F365DDAEF}"/>
              </a:ext>
            </a:extLst>
          </p:cNvPr>
          <p:cNvCxnSpPr/>
          <p:nvPr/>
        </p:nvCxnSpPr>
        <p:spPr>
          <a:xfrm>
            <a:off x="762000" y="1680519"/>
            <a:ext cx="10169611"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ABCE3E66-3BD7-C19B-C078-7D801600FA85}"/>
              </a:ext>
            </a:extLst>
          </p:cNvPr>
          <p:cNvSpPr txBox="1">
            <a:spLocks/>
          </p:cNvSpPr>
          <p:nvPr/>
        </p:nvSpPr>
        <p:spPr>
          <a:xfrm>
            <a:off x="472648" y="2001792"/>
            <a:ext cx="2273643" cy="1175253"/>
          </a:xfrm>
          <a:prstGeom prst="rect">
            <a:avLst/>
          </a:prstGeom>
          <a:solidFill>
            <a:schemeClr val="accent2">
              <a:lumMod val="60000"/>
              <a:lumOff val="4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dirty="0"/>
              <a:t>Judaism</a:t>
            </a:r>
          </a:p>
        </p:txBody>
      </p:sp>
      <p:sp>
        <p:nvSpPr>
          <p:cNvPr id="9" name="Title 1">
            <a:extLst>
              <a:ext uri="{FF2B5EF4-FFF2-40B4-BE49-F238E27FC236}">
                <a16:creationId xmlns:a16="http://schemas.microsoft.com/office/drawing/2014/main" id="{B49B33F1-4692-FB10-A8A0-7236BA05D8FE}"/>
              </a:ext>
            </a:extLst>
          </p:cNvPr>
          <p:cNvSpPr txBox="1">
            <a:spLocks/>
          </p:cNvSpPr>
          <p:nvPr/>
        </p:nvSpPr>
        <p:spPr>
          <a:xfrm>
            <a:off x="3253947" y="2001792"/>
            <a:ext cx="2273643" cy="1175253"/>
          </a:xfrm>
          <a:prstGeom prst="rect">
            <a:avLst/>
          </a:prstGeom>
          <a:solidFill>
            <a:schemeClr val="accent2">
              <a:lumMod val="60000"/>
              <a:lumOff val="4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dirty="0"/>
              <a:t>Islam</a:t>
            </a:r>
          </a:p>
        </p:txBody>
      </p:sp>
      <p:sp>
        <p:nvSpPr>
          <p:cNvPr id="12" name="TextBox 11">
            <a:extLst>
              <a:ext uri="{FF2B5EF4-FFF2-40B4-BE49-F238E27FC236}">
                <a16:creationId xmlns:a16="http://schemas.microsoft.com/office/drawing/2014/main" id="{CB12FCAE-58BF-F681-CEE2-19ACB23200E3}"/>
              </a:ext>
            </a:extLst>
          </p:cNvPr>
          <p:cNvSpPr txBox="1"/>
          <p:nvPr/>
        </p:nvSpPr>
        <p:spPr>
          <a:xfrm>
            <a:off x="622992" y="3428999"/>
            <a:ext cx="2273643" cy="1446550"/>
          </a:xfrm>
          <a:prstGeom prst="rect">
            <a:avLst/>
          </a:prstGeom>
          <a:noFill/>
        </p:spPr>
        <p:txBody>
          <a:bodyPr wrap="square">
            <a:noAutofit/>
          </a:bodyPr>
          <a:lstStyle/>
          <a:p>
            <a:r>
              <a:rPr sz="2800" dirty="0"/>
              <a:t>Circumcision</a:t>
            </a:r>
          </a:p>
          <a:p>
            <a:r>
              <a:rPr sz="2800" dirty="0"/>
              <a:t>Keeping the Law</a:t>
            </a:r>
          </a:p>
        </p:txBody>
      </p:sp>
      <p:sp>
        <p:nvSpPr>
          <p:cNvPr id="3" name="TextBox 2">
            <a:extLst>
              <a:ext uri="{FF2B5EF4-FFF2-40B4-BE49-F238E27FC236}">
                <a16:creationId xmlns:a16="http://schemas.microsoft.com/office/drawing/2014/main" id="{D9AD15DC-E3CF-DB82-57F2-254FF95EBA8E}"/>
              </a:ext>
            </a:extLst>
          </p:cNvPr>
          <p:cNvSpPr txBox="1"/>
          <p:nvPr/>
        </p:nvSpPr>
        <p:spPr>
          <a:xfrm>
            <a:off x="3274439" y="3498317"/>
            <a:ext cx="2273643" cy="1446550"/>
          </a:xfrm>
          <a:prstGeom prst="rect">
            <a:avLst/>
          </a:prstGeom>
          <a:noFill/>
        </p:spPr>
        <p:txBody>
          <a:bodyPr wrap="square">
            <a:noAutofit/>
          </a:bodyPr>
          <a:lstStyle/>
          <a:p>
            <a:r>
              <a:rPr sz="2800" dirty="0"/>
              <a:t>Circumcision</a:t>
            </a:r>
          </a:p>
          <a:p>
            <a:r>
              <a:rPr sz="2800" dirty="0"/>
              <a:t>Keeping the Law</a:t>
            </a:r>
          </a:p>
        </p:txBody>
      </p:sp>
    </p:spTree>
    <p:extLst>
      <p:ext uri="{BB962C8B-B14F-4D97-AF65-F5344CB8AC3E}">
        <p14:creationId xmlns:p14="http://schemas.microsoft.com/office/powerpoint/2010/main" val="3361208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E7B551E7-6D67-BECD-6DA2-E1690C040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CEA91-CEAA-1D93-8545-3E89D1998111}"/>
              </a:ext>
            </a:extLst>
          </p:cNvPr>
          <p:cNvSpPr>
            <a:spLocks noGrp="1"/>
          </p:cNvSpPr>
          <p:nvPr>
            <p:ph type="title"/>
          </p:nvPr>
        </p:nvSpPr>
        <p:spPr>
          <a:xfrm>
            <a:off x="2130014" y="241014"/>
            <a:ext cx="2812689" cy="1175253"/>
          </a:xfrm>
          <a:solidFill>
            <a:schemeClr val="accent4">
              <a:lumMod val="20000"/>
              <a:lumOff val="80000"/>
            </a:schemeClr>
          </a:solidFill>
          <a:ln w="38100">
            <a:solidFill>
              <a:schemeClr val="tx1"/>
            </a:solidFill>
          </a:ln>
        </p:spPr>
        <p:txBody>
          <a:bodyPr wrap="square">
            <a:normAutofit fontScale="90000"/>
          </a:bodyPr>
          <a:lstStyle/>
          <a:p>
            <a:pPr algn="ctr"/>
            <a:r>
              <a:rPr dirty="0"/>
              <a:t>Depend on Yourself</a:t>
            </a:r>
          </a:p>
        </p:txBody>
      </p:sp>
      <p:sp>
        <p:nvSpPr>
          <p:cNvPr id="4" name="Title 1">
            <a:extLst>
              <a:ext uri="{FF2B5EF4-FFF2-40B4-BE49-F238E27FC236}">
                <a16:creationId xmlns:a16="http://schemas.microsoft.com/office/drawing/2014/main" id="{F1944668-BC3A-229F-72C8-0D2FFCEF5FD2}"/>
              </a:ext>
            </a:extLst>
          </p:cNvPr>
          <p:cNvSpPr txBox="1">
            <a:spLocks/>
          </p:cNvSpPr>
          <p:nvPr/>
        </p:nvSpPr>
        <p:spPr>
          <a:xfrm>
            <a:off x="7175157" y="241013"/>
            <a:ext cx="2273643" cy="1175253"/>
          </a:xfrm>
          <a:prstGeom prst="rect">
            <a:avLst/>
          </a:prstGeom>
          <a:solidFill>
            <a:schemeClr val="accent4">
              <a:lumMod val="20000"/>
              <a:lumOff val="8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t>Salvation</a:t>
            </a:r>
          </a:p>
        </p:txBody>
      </p:sp>
      <p:sp>
        <p:nvSpPr>
          <p:cNvPr id="5" name="Right Arrow 4">
            <a:extLst>
              <a:ext uri="{FF2B5EF4-FFF2-40B4-BE49-F238E27FC236}">
                <a16:creationId xmlns:a16="http://schemas.microsoft.com/office/drawing/2014/main" id="{6DBA76DE-A6A1-0836-BD27-4310556C27D8}"/>
              </a:ext>
            </a:extLst>
          </p:cNvPr>
          <p:cNvSpPr/>
          <p:nvPr/>
        </p:nvSpPr>
        <p:spPr>
          <a:xfrm>
            <a:off x="5140411" y="531341"/>
            <a:ext cx="1804087" cy="481914"/>
          </a:xfrm>
          <a:prstGeom prst="rightArrow">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7" name="Straight Connector 6">
            <a:extLst>
              <a:ext uri="{FF2B5EF4-FFF2-40B4-BE49-F238E27FC236}">
                <a16:creationId xmlns:a16="http://schemas.microsoft.com/office/drawing/2014/main" id="{9E61FE04-F8A0-A2C7-4945-751243E9854A}"/>
              </a:ext>
            </a:extLst>
          </p:cNvPr>
          <p:cNvCxnSpPr/>
          <p:nvPr/>
        </p:nvCxnSpPr>
        <p:spPr>
          <a:xfrm>
            <a:off x="762000" y="1680519"/>
            <a:ext cx="10169611"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09ABE933-6D56-5E3D-C248-DCECF36C70D3}"/>
              </a:ext>
            </a:extLst>
          </p:cNvPr>
          <p:cNvSpPr txBox="1">
            <a:spLocks/>
          </p:cNvSpPr>
          <p:nvPr/>
        </p:nvSpPr>
        <p:spPr>
          <a:xfrm>
            <a:off x="472648" y="2001792"/>
            <a:ext cx="2273643" cy="1175253"/>
          </a:xfrm>
          <a:prstGeom prst="rect">
            <a:avLst/>
          </a:prstGeom>
          <a:solidFill>
            <a:schemeClr val="accent2">
              <a:lumMod val="60000"/>
              <a:lumOff val="4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dirty="0"/>
              <a:t>Judaism</a:t>
            </a:r>
          </a:p>
        </p:txBody>
      </p:sp>
      <p:sp>
        <p:nvSpPr>
          <p:cNvPr id="9" name="Title 1">
            <a:extLst>
              <a:ext uri="{FF2B5EF4-FFF2-40B4-BE49-F238E27FC236}">
                <a16:creationId xmlns:a16="http://schemas.microsoft.com/office/drawing/2014/main" id="{8EFA6479-A8C9-C0B2-8483-860BAC19EA6D}"/>
              </a:ext>
            </a:extLst>
          </p:cNvPr>
          <p:cNvSpPr txBox="1">
            <a:spLocks/>
          </p:cNvSpPr>
          <p:nvPr/>
        </p:nvSpPr>
        <p:spPr>
          <a:xfrm>
            <a:off x="3253947" y="2001792"/>
            <a:ext cx="2273643" cy="1175253"/>
          </a:xfrm>
          <a:prstGeom prst="rect">
            <a:avLst/>
          </a:prstGeom>
          <a:solidFill>
            <a:schemeClr val="accent2">
              <a:lumMod val="60000"/>
              <a:lumOff val="4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dirty="0"/>
              <a:t>Islam</a:t>
            </a:r>
          </a:p>
        </p:txBody>
      </p:sp>
      <p:sp>
        <p:nvSpPr>
          <p:cNvPr id="10" name="Title 1">
            <a:extLst>
              <a:ext uri="{FF2B5EF4-FFF2-40B4-BE49-F238E27FC236}">
                <a16:creationId xmlns:a16="http://schemas.microsoft.com/office/drawing/2014/main" id="{7D8341C9-C505-26FC-D9F7-F3D0A67DBEC6}"/>
              </a:ext>
            </a:extLst>
          </p:cNvPr>
          <p:cNvSpPr txBox="1">
            <a:spLocks/>
          </p:cNvSpPr>
          <p:nvPr/>
        </p:nvSpPr>
        <p:spPr>
          <a:xfrm>
            <a:off x="6035246" y="2014150"/>
            <a:ext cx="5394754" cy="1175253"/>
          </a:xfrm>
          <a:prstGeom prst="rect">
            <a:avLst/>
          </a:prstGeom>
          <a:solidFill>
            <a:schemeClr val="accent2">
              <a:lumMod val="60000"/>
              <a:lumOff val="4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t>Christian Heresies</a:t>
            </a:r>
          </a:p>
        </p:txBody>
      </p:sp>
      <p:sp>
        <p:nvSpPr>
          <p:cNvPr id="12" name="TextBox 11">
            <a:extLst>
              <a:ext uri="{FF2B5EF4-FFF2-40B4-BE49-F238E27FC236}">
                <a16:creationId xmlns:a16="http://schemas.microsoft.com/office/drawing/2014/main" id="{15EB0D6D-2AE1-86FF-9AFF-B9CBB22F37BC}"/>
              </a:ext>
            </a:extLst>
          </p:cNvPr>
          <p:cNvSpPr txBox="1"/>
          <p:nvPr/>
        </p:nvSpPr>
        <p:spPr>
          <a:xfrm>
            <a:off x="622992" y="3428999"/>
            <a:ext cx="2273643" cy="1446550"/>
          </a:xfrm>
          <a:prstGeom prst="rect">
            <a:avLst/>
          </a:prstGeom>
          <a:noFill/>
        </p:spPr>
        <p:txBody>
          <a:bodyPr wrap="square">
            <a:noAutofit/>
          </a:bodyPr>
          <a:lstStyle/>
          <a:p>
            <a:r>
              <a:rPr sz="2800" dirty="0"/>
              <a:t>Circumcision</a:t>
            </a:r>
          </a:p>
          <a:p>
            <a:r>
              <a:rPr sz="2800" dirty="0"/>
              <a:t>Keeping the Law</a:t>
            </a:r>
          </a:p>
        </p:txBody>
      </p:sp>
      <p:pic>
        <p:nvPicPr>
          <p:cNvPr id="1026" name="Picture 2" descr="阿里乌教派- 抖音百科">
            <a:extLst>
              <a:ext uri="{FF2B5EF4-FFF2-40B4-BE49-F238E27FC236}">
                <a16:creationId xmlns:a16="http://schemas.microsoft.com/office/drawing/2014/main" id="{9C691F62-510D-8282-69D0-A64519C2F7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4504"/>
          <a:stretch>
            <a:fillRect/>
          </a:stretch>
        </p:blipFill>
        <p:spPr bwMode="auto">
          <a:xfrm>
            <a:off x="6476998" y="3770170"/>
            <a:ext cx="1700249" cy="20004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伯拉糾- 維基百科，自由的百科全書">
            <a:extLst>
              <a:ext uri="{FF2B5EF4-FFF2-40B4-BE49-F238E27FC236}">
                <a16:creationId xmlns:a16="http://schemas.microsoft.com/office/drawing/2014/main" id="{1A2EED3E-224B-CF80-2A8F-649AAE562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8444" y="3770170"/>
            <a:ext cx="1803167" cy="200043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306F2FC8-303C-B112-C5B7-1D0D8A0EEF76}"/>
              </a:ext>
            </a:extLst>
          </p:cNvPr>
          <p:cNvSpPr txBox="1"/>
          <p:nvPr/>
        </p:nvSpPr>
        <p:spPr>
          <a:xfrm>
            <a:off x="6854802" y="3246950"/>
            <a:ext cx="929956" cy="523220"/>
          </a:xfrm>
          <a:prstGeom prst="rect">
            <a:avLst/>
          </a:prstGeom>
          <a:noFill/>
        </p:spPr>
        <p:txBody>
          <a:bodyPr wrap="square">
            <a:normAutofit fontScale="92500"/>
          </a:bodyPr>
          <a:lstStyle/>
          <a:p>
            <a:r>
              <a:rPr sz="2800"/>
              <a:t>Arius</a:t>
            </a:r>
          </a:p>
        </p:txBody>
      </p:sp>
      <p:sp>
        <p:nvSpPr>
          <p:cNvPr id="15" name="TextBox 14">
            <a:extLst>
              <a:ext uri="{FF2B5EF4-FFF2-40B4-BE49-F238E27FC236}">
                <a16:creationId xmlns:a16="http://schemas.microsoft.com/office/drawing/2014/main" id="{1731E247-3396-A9B1-44AC-CD31D4CEEEBF}"/>
              </a:ext>
            </a:extLst>
          </p:cNvPr>
          <p:cNvSpPr txBox="1"/>
          <p:nvPr/>
        </p:nvSpPr>
        <p:spPr>
          <a:xfrm>
            <a:off x="9448800" y="3261423"/>
            <a:ext cx="1366562" cy="523220"/>
          </a:xfrm>
          <a:prstGeom prst="rect">
            <a:avLst/>
          </a:prstGeom>
          <a:noFill/>
        </p:spPr>
        <p:txBody>
          <a:bodyPr wrap="square">
            <a:normAutofit fontScale="85000" lnSpcReduction="10000"/>
          </a:bodyPr>
          <a:lstStyle/>
          <a:p>
            <a:r>
              <a:rPr sz="2800"/>
              <a:t>Pelagius</a:t>
            </a:r>
          </a:p>
        </p:txBody>
      </p:sp>
      <p:sp>
        <p:nvSpPr>
          <p:cNvPr id="16" name="TextBox 15">
            <a:extLst>
              <a:ext uri="{FF2B5EF4-FFF2-40B4-BE49-F238E27FC236}">
                <a16:creationId xmlns:a16="http://schemas.microsoft.com/office/drawing/2014/main" id="{76BFFEDA-C5DA-BFBE-AAEE-B68A8B5A2423}"/>
              </a:ext>
            </a:extLst>
          </p:cNvPr>
          <p:cNvSpPr txBox="1"/>
          <p:nvPr/>
        </p:nvSpPr>
        <p:spPr>
          <a:xfrm>
            <a:off x="6368733" y="5970656"/>
            <a:ext cx="2585194" cy="646331"/>
          </a:xfrm>
          <a:prstGeom prst="rect">
            <a:avLst/>
          </a:prstGeom>
          <a:noFill/>
        </p:spPr>
        <p:txBody>
          <a:bodyPr wrap="square">
            <a:normAutofit fontScale="55000" lnSpcReduction="20000"/>
          </a:bodyPr>
          <a:lstStyle/>
          <a:p>
            <a:r>
              <a:rPr sz="3600" dirty="0"/>
              <a:t>Perfect Human Obedience</a:t>
            </a:r>
          </a:p>
        </p:txBody>
      </p:sp>
      <p:sp>
        <p:nvSpPr>
          <p:cNvPr id="17" name="TextBox 16">
            <a:extLst>
              <a:ext uri="{FF2B5EF4-FFF2-40B4-BE49-F238E27FC236}">
                <a16:creationId xmlns:a16="http://schemas.microsoft.com/office/drawing/2014/main" id="{5F37BB35-5B51-0B1F-7680-CA8849120FF9}"/>
              </a:ext>
            </a:extLst>
          </p:cNvPr>
          <p:cNvSpPr txBox="1"/>
          <p:nvPr/>
        </p:nvSpPr>
        <p:spPr>
          <a:xfrm>
            <a:off x="8798579" y="5956183"/>
            <a:ext cx="2585194" cy="646331"/>
          </a:xfrm>
          <a:prstGeom prst="rect">
            <a:avLst/>
          </a:prstGeom>
          <a:noFill/>
        </p:spPr>
        <p:txBody>
          <a:bodyPr wrap="square">
            <a:normAutofit fontScale="55000" lnSpcReduction="20000"/>
          </a:bodyPr>
          <a:lstStyle/>
          <a:p>
            <a:r>
              <a:rPr sz="3600"/>
              <a:t>Humans Choose to Believe</a:t>
            </a:r>
          </a:p>
        </p:txBody>
      </p:sp>
      <p:sp>
        <p:nvSpPr>
          <p:cNvPr id="3" name="TextBox 2">
            <a:extLst>
              <a:ext uri="{FF2B5EF4-FFF2-40B4-BE49-F238E27FC236}">
                <a16:creationId xmlns:a16="http://schemas.microsoft.com/office/drawing/2014/main" id="{E8223F03-99CF-F6D1-4E35-3913FD41C4C2}"/>
              </a:ext>
            </a:extLst>
          </p:cNvPr>
          <p:cNvSpPr txBox="1"/>
          <p:nvPr/>
        </p:nvSpPr>
        <p:spPr>
          <a:xfrm>
            <a:off x="3274439" y="3498317"/>
            <a:ext cx="2273643" cy="1446550"/>
          </a:xfrm>
          <a:prstGeom prst="rect">
            <a:avLst/>
          </a:prstGeom>
          <a:noFill/>
        </p:spPr>
        <p:txBody>
          <a:bodyPr wrap="square">
            <a:noAutofit/>
          </a:bodyPr>
          <a:lstStyle/>
          <a:p>
            <a:r>
              <a:rPr sz="2800" dirty="0"/>
              <a:t>Circumcision</a:t>
            </a:r>
          </a:p>
          <a:p>
            <a:r>
              <a:rPr sz="2800" dirty="0"/>
              <a:t>Keeping the Law</a:t>
            </a:r>
          </a:p>
        </p:txBody>
      </p:sp>
    </p:spTree>
    <p:extLst>
      <p:ext uri="{BB962C8B-B14F-4D97-AF65-F5344CB8AC3E}">
        <p14:creationId xmlns:p14="http://schemas.microsoft.com/office/powerpoint/2010/main" val="3462907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7E58A53-4071-2CE1-98BB-D785087263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8BC732-1CDE-F18F-3514-1377034CDBB9}"/>
              </a:ext>
            </a:extLst>
          </p:cNvPr>
          <p:cNvSpPr>
            <a:spLocks noGrp="1"/>
          </p:cNvSpPr>
          <p:nvPr>
            <p:ph type="title"/>
          </p:nvPr>
        </p:nvSpPr>
        <p:spPr>
          <a:xfrm>
            <a:off x="2108500" y="171634"/>
            <a:ext cx="2834204" cy="1175253"/>
          </a:xfrm>
          <a:solidFill>
            <a:schemeClr val="accent4">
              <a:lumMod val="20000"/>
              <a:lumOff val="80000"/>
            </a:schemeClr>
          </a:solidFill>
          <a:ln w="38100">
            <a:solidFill>
              <a:schemeClr val="tx1"/>
            </a:solidFill>
          </a:ln>
        </p:spPr>
        <p:txBody>
          <a:bodyPr wrap="square">
            <a:normAutofit fontScale="90000"/>
          </a:bodyPr>
          <a:lstStyle/>
          <a:p>
            <a:pPr algn="ctr"/>
            <a:r>
              <a:rPr dirty="0"/>
              <a:t>Depend on Yourself</a:t>
            </a:r>
          </a:p>
        </p:txBody>
      </p:sp>
      <p:sp>
        <p:nvSpPr>
          <p:cNvPr id="4" name="Title 1">
            <a:extLst>
              <a:ext uri="{FF2B5EF4-FFF2-40B4-BE49-F238E27FC236}">
                <a16:creationId xmlns:a16="http://schemas.microsoft.com/office/drawing/2014/main" id="{CDE2372B-C2A9-9E9F-3E4E-775626F271B4}"/>
              </a:ext>
            </a:extLst>
          </p:cNvPr>
          <p:cNvSpPr txBox="1">
            <a:spLocks/>
          </p:cNvSpPr>
          <p:nvPr/>
        </p:nvSpPr>
        <p:spPr>
          <a:xfrm>
            <a:off x="7175157" y="171633"/>
            <a:ext cx="2273643" cy="1175253"/>
          </a:xfrm>
          <a:prstGeom prst="rect">
            <a:avLst/>
          </a:prstGeom>
          <a:solidFill>
            <a:schemeClr val="accent4">
              <a:lumMod val="20000"/>
              <a:lumOff val="8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t>Salvation</a:t>
            </a:r>
          </a:p>
        </p:txBody>
      </p:sp>
      <p:sp>
        <p:nvSpPr>
          <p:cNvPr id="5" name="Right Arrow 4">
            <a:extLst>
              <a:ext uri="{FF2B5EF4-FFF2-40B4-BE49-F238E27FC236}">
                <a16:creationId xmlns:a16="http://schemas.microsoft.com/office/drawing/2014/main" id="{35B183A3-D3C5-575E-8F88-1E972913CF3B}"/>
              </a:ext>
            </a:extLst>
          </p:cNvPr>
          <p:cNvSpPr/>
          <p:nvPr/>
        </p:nvSpPr>
        <p:spPr>
          <a:xfrm>
            <a:off x="5140411" y="531341"/>
            <a:ext cx="1804087" cy="481914"/>
          </a:xfrm>
          <a:prstGeom prst="rightArrow">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7" name="Straight Connector 6">
            <a:extLst>
              <a:ext uri="{FF2B5EF4-FFF2-40B4-BE49-F238E27FC236}">
                <a16:creationId xmlns:a16="http://schemas.microsoft.com/office/drawing/2014/main" id="{60301E0B-2114-1C60-4E1F-6A9662F195E0}"/>
              </a:ext>
            </a:extLst>
          </p:cNvPr>
          <p:cNvCxnSpPr/>
          <p:nvPr/>
        </p:nvCxnSpPr>
        <p:spPr>
          <a:xfrm>
            <a:off x="762000" y="1680519"/>
            <a:ext cx="10169611"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5B0C5FDA-2781-5393-D581-A332C18AC166}"/>
              </a:ext>
            </a:extLst>
          </p:cNvPr>
          <p:cNvSpPr txBox="1">
            <a:spLocks/>
          </p:cNvSpPr>
          <p:nvPr/>
        </p:nvSpPr>
        <p:spPr>
          <a:xfrm>
            <a:off x="472648" y="2001792"/>
            <a:ext cx="2273643" cy="1175253"/>
          </a:xfrm>
          <a:prstGeom prst="rect">
            <a:avLst/>
          </a:prstGeom>
          <a:solidFill>
            <a:schemeClr val="accent2">
              <a:lumMod val="60000"/>
              <a:lumOff val="4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dirty="0"/>
              <a:t>Judaism</a:t>
            </a:r>
          </a:p>
        </p:txBody>
      </p:sp>
      <p:sp>
        <p:nvSpPr>
          <p:cNvPr id="9" name="Title 1">
            <a:extLst>
              <a:ext uri="{FF2B5EF4-FFF2-40B4-BE49-F238E27FC236}">
                <a16:creationId xmlns:a16="http://schemas.microsoft.com/office/drawing/2014/main" id="{9D7AA0D7-DC72-0FB9-09F0-6886AE573402}"/>
              </a:ext>
            </a:extLst>
          </p:cNvPr>
          <p:cNvSpPr txBox="1">
            <a:spLocks/>
          </p:cNvSpPr>
          <p:nvPr/>
        </p:nvSpPr>
        <p:spPr>
          <a:xfrm>
            <a:off x="3253947" y="2001792"/>
            <a:ext cx="2273643" cy="1175253"/>
          </a:xfrm>
          <a:prstGeom prst="rect">
            <a:avLst/>
          </a:prstGeom>
          <a:solidFill>
            <a:schemeClr val="accent2">
              <a:lumMod val="60000"/>
              <a:lumOff val="4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t>Islam</a:t>
            </a:r>
          </a:p>
        </p:txBody>
      </p:sp>
      <p:sp>
        <p:nvSpPr>
          <p:cNvPr id="10" name="Title 1">
            <a:extLst>
              <a:ext uri="{FF2B5EF4-FFF2-40B4-BE49-F238E27FC236}">
                <a16:creationId xmlns:a16="http://schemas.microsoft.com/office/drawing/2014/main" id="{845E58B6-8944-22CF-CCF4-383778C3170C}"/>
              </a:ext>
            </a:extLst>
          </p:cNvPr>
          <p:cNvSpPr txBox="1">
            <a:spLocks/>
          </p:cNvSpPr>
          <p:nvPr/>
        </p:nvSpPr>
        <p:spPr>
          <a:xfrm>
            <a:off x="6035246" y="2014150"/>
            <a:ext cx="5394754" cy="1175253"/>
          </a:xfrm>
          <a:prstGeom prst="rect">
            <a:avLst/>
          </a:prstGeom>
          <a:solidFill>
            <a:schemeClr val="accent2">
              <a:lumMod val="60000"/>
              <a:lumOff val="4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t>Christian Heresies</a:t>
            </a:r>
          </a:p>
        </p:txBody>
      </p:sp>
      <p:sp>
        <p:nvSpPr>
          <p:cNvPr id="12" name="TextBox 11">
            <a:extLst>
              <a:ext uri="{FF2B5EF4-FFF2-40B4-BE49-F238E27FC236}">
                <a16:creationId xmlns:a16="http://schemas.microsoft.com/office/drawing/2014/main" id="{2F966225-66C3-02F2-B400-94E07088C173}"/>
              </a:ext>
            </a:extLst>
          </p:cNvPr>
          <p:cNvSpPr txBox="1"/>
          <p:nvPr/>
        </p:nvSpPr>
        <p:spPr>
          <a:xfrm>
            <a:off x="622992" y="3428999"/>
            <a:ext cx="2273643" cy="1446550"/>
          </a:xfrm>
          <a:prstGeom prst="rect">
            <a:avLst/>
          </a:prstGeom>
          <a:noFill/>
        </p:spPr>
        <p:txBody>
          <a:bodyPr wrap="square">
            <a:normAutofit fontScale="62500" lnSpcReduction="20000"/>
          </a:bodyPr>
          <a:lstStyle/>
          <a:p>
            <a:r>
              <a:rPr sz="4400" dirty="0"/>
              <a:t>Circumcision</a:t>
            </a:r>
          </a:p>
          <a:p>
            <a:r>
              <a:rPr sz="4400" dirty="0"/>
              <a:t>Keeping the Law</a:t>
            </a:r>
          </a:p>
        </p:txBody>
      </p:sp>
      <p:sp>
        <p:nvSpPr>
          <p:cNvPr id="13" name="TextBox 12">
            <a:extLst>
              <a:ext uri="{FF2B5EF4-FFF2-40B4-BE49-F238E27FC236}">
                <a16:creationId xmlns:a16="http://schemas.microsoft.com/office/drawing/2014/main" id="{660841F1-64F3-EB02-0E3D-D44066C27EF3}"/>
              </a:ext>
            </a:extLst>
          </p:cNvPr>
          <p:cNvSpPr txBox="1"/>
          <p:nvPr/>
        </p:nvSpPr>
        <p:spPr>
          <a:xfrm>
            <a:off x="3441361" y="3428999"/>
            <a:ext cx="2273643" cy="1446550"/>
          </a:xfrm>
          <a:prstGeom prst="rect">
            <a:avLst/>
          </a:prstGeom>
          <a:noFill/>
        </p:spPr>
        <p:txBody>
          <a:bodyPr wrap="square">
            <a:normAutofit fontScale="62500" lnSpcReduction="20000"/>
          </a:bodyPr>
          <a:lstStyle/>
          <a:p>
            <a:r>
              <a:rPr sz="4400" dirty="0"/>
              <a:t>Circumcision</a:t>
            </a:r>
          </a:p>
          <a:p>
            <a:r>
              <a:rPr sz="4400" dirty="0"/>
              <a:t>Keeping the Law</a:t>
            </a:r>
          </a:p>
        </p:txBody>
      </p:sp>
      <p:pic>
        <p:nvPicPr>
          <p:cNvPr id="1026" name="Picture 2" descr="阿里乌教派- 抖音百科">
            <a:extLst>
              <a:ext uri="{FF2B5EF4-FFF2-40B4-BE49-F238E27FC236}">
                <a16:creationId xmlns:a16="http://schemas.microsoft.com/office/drawing/2014/main" id="{4F0B2922-BDDE-EB73-7ABF-6A6226640B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4504"/>
          <a:stretch>
            <a:fillRect/>
          </a:stretch>
        </p:blipFill>
        <p:spPr bwMode="auto">
          <a:xfrm>
            <a:off x="6476998" y="3770170"/>
            <a:ext cx="1700249" cy="20004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伯拉糾- 維基百科，自由的百科全書">
            <a:extLst>
              <a:ext uri="{FF2B5EF4-FFF2-40B4-BE49-F238E27FC236}">
                <a16:creationId xmlns:a16="http://schemas.microsoft.com/office/drawing/2014/main" id="{90AD34EA-7DC5-DD4C-8B10-04CCCB8BE5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8444" y="3770170"/>
            <a:ext cx="1803167" cy="200043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E119488-66AE-E806-C835-8E8E804A4A2B}"/>
              </a:ext>
            </a:extLst>
          </p:cNvPr>
          <p:cNvSpPr txBox="1"/>
          <p:nvPr/>
        </p:nvSpPr>
        <p:spPr>
          <a:xfrm>
            <a:off x="6854802" y="3246950"/>
            <a:ext cx="929956" cy="523220"/>
          </a:xfrm>
          <a:prstGeom prst="rect">
            <a:avLst/>
          </a:prstGeom>
          <a:noFill/>
        </p:spPr>
        <p:txBody>
          <a:bodyPr wrap="square">
            <a:normAutofit fontScale="92500"/>
          </a:bodyPr>
          <a:lstStyle/>
          <a:p>
            <a:r>
              <a:rPr sz="2800"/>
              <a:t>Arius</a:t>
            </a:r>
          </a:p>
        </p:txBody>
      </p:sp>
      <p:sp>
        <p:nvSpPr>
          <p:cNvPr id="15" name="TextBox 14">
            <a:extLst>
              <a:ext uri="{FF2B5EF4-FFF2-40B4-BE49-F238E27FC236}">
                <a16:creationId xmlns:a16="http://schemas.microsoft.com/office/drawing/2014/main" id="{021AE036-C881-0624-16E9-613535FBBF10}"/>
              </a:ext>
            </a:extLst>
          </p:cNvPr>
          <p:cNvSpPr txBox="1"/>
          <p:nvPr/>
        </p:nvSpPr>
        <p:spPr>
          <a:xfrm>
            <a:off x="9448800" y="3261423"/>
            <a:ext cx="1366562" cy="523220"/>
          </a:xfrm>
          <a:prstGeom prst="rect">
            <a:avLst/>
          </a:prstGeom>
          <a:noFill/>
        </p:spPr>
        <p:txBody>
          <a:bodyPr wrap="square">
            <a:normAutofit fontScale="85000" lnSpcReduction="10000"/>
          </a:bodyPr>
          <a:lstStyle/>
          <a:p>
            <a:r>
              <a:rPr sz="2800"/>
              <a:t>Pelagius</a:t>
            </a:r>
          </a:p>
        </p:txBody>
      </p:sp>
      <p:sp>
        <p:nvSpPr>
          <p:cNvPr id="16" name="TextBox 15">
            <a:extLst>
              <a:ext uri="{FF2B5EF4-FFF2-40B4-BE49-F238E27FC236}">
                <a16:creationId xmlns:a16="http://schemas.microsoft.com/office/drawing/2014/main" id="{98221D3C-CF33-E038-C412-931863599174}"/>
              </a:ext>
            </a:extLst>
          </p:cNvPr>
          <p:cNvSpPr txBox="1"/>
          <p:nvPr/>
        </p:nvSpPr>
        <p:spPr>
          <a:xfrm>
            <a:off x="6035246" y="5956183"/>
            <a:ext cx="2585194" cy="646331"/>
          </a:xfrm>
          <a:prstGeom prst="rect">
            <a:avLst/>
          </a:prstGeom>
          <a:noFill/>
        </p:spPr>
        <p:txBody>
          <a:bodyPr wrap="square">
            <a:normAutofit fontScale="55000" lnSpcReduction="20000"/>
          </a:bodyPr>
          <a:lstStyle/>
          <a:p>
            <a:r>
              <a:rPr sz="3600"/>
              <a:t>Perfect Human Obedience</a:t>
            </a:r>
          </a:p>
        </p:txBody>
      </p:sp>
      <p:sp>
        <p:nvSpPr>
          <p:cNvPr id="17" name="TextBox 16">
            <a:extLst>
              <a:ext uri="{FF2B5EF4-FFF2-40B4-BE49-F238E27FC236}">
                <a16:creationId xmlns:a16="http://schemas.microsoft.com/office/drawing/2014/main" id="{093BDBD9-8F61-D40E-4374-D4669EC1EC3B}"/>
              </a:ext>
            </a:extLst>
          </p:cNvPr>
          <p:cNvSpPr txBox="1"/>
          <p:nvPr/>
        </p:nvSpPr>
        <p:spPr>
          <a:xfrm>
            <a:off x="8798579" y="5956183"/>
            <a:ext cx="2585194" cy="646331"/>
          </a:xfrm>
          <a:prstGeom prst="rect">
            <a:avLst/>
          </a:prstGeom>
          <a:noFill/>
        </p:spPr>
        <p:txBody>
          <a:bodyPr wrap="square">
            <a:normAutofit fontScale="55000" lnSpcReduction="20000"/>
          </a:bodyPr>
          <a:lstStyle/>
          <a:p>
            <a:r>
              <a:rPr sz="3600"/>
              <a:t>Humans Choose to Believe</a:t>
            </a:r>
          </a:p>
        </p:txBody>
      </p:sp>
      <p:sp>
        <p:nvSpPr>
          <p:cNvPr id="3" name="Line Callout 1 2">
            <a:extLst>
              <a:ext uri="{FF2B5EF4-FFF2-40B4-BE49-F238E27FC236}">
                <a16:creationId xmlns:a16="http://schemas.microsoft.com/office/drawing/2014/main" id="{EFFAB221-D1B0-973F-BC65-8695C9CE2807}"/>
              </a:ext>
            </a:extLst>
          </p:cNvPr>
          <p:cNvSpPr/>
          <p:nvPr/>
        </p:nvSpPr>
        <p:spPr>
          <a:xfrm>
            <a:off x="5844746" y="5815968"/>
            <a:ext cx="5716141" cy="808055"/>
          </a:xfrm>
          <a:prstGeom prst="borderCallout1">
            <a:avLst>
              <a:gd name="adj1" fmla="val 44746"/>
              <a:gd name="adj2" fmla="val -118"/>
              <a:gd name="adj3" fmla="val 5456"/>
              <a:gd name="adj4" fmla="val -24282"/>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6" name="TextBox 5">
            <a:extLst>
              <a:ext uri="{FF2B5EF4-FFF2-40B4-BE49-F238E27FC236}">
                <a16:creationId xmlns:a16="http://schemas.microsoft.com/office/drawing/2014/main" id="{4A39EA95-ABA1-598C-5A96-F1F0AC5DF0A1}"/>
              </a:ext>
            </a:extLst>
          </p:cNvPr>
          <p:cNvSpPr txBox="1"/>
          <p:nvPr/>
        </p:nvSpPr>
        <p:spPr>
          <a:xfrm>
            <a:off x="2715232" y="5355103"/>
            <a:ext cx="2939017" cy="830997"/>
          </a:xfrm>
          <a:prstGeom prst="rect">
            <a:avLst/>
          </a:prstGeom>
          <a:noFill/>
        </p:spPr>
        <p:txBody>
          <a:bodyPr wrap="square">
            <a:normAutofit fontScale="55000" lnSpcReduction="20000"/>
          </a:bodyPr>
          <a:lstStyle/>
          <a:p>
            <a:r>
              <a:rPr sz="4800" dirty="0">
                <a:solidFill>
                  <a:srgbClr val="FF0000"/>
                </a:solidFill>
              </a:rPr>
              <a:t>Depend on Yourself</a:t>
            </a:r>
          </a:p>
        </p:txBody>
      </p:sp>
    </p:spTree>
    <p:extLst>
      <p:ext uri="{BB962C8B-B14F-4D97-AF65-F5344CB8AC3E}">
        <p14:creationId xmlns:p14="http://schemas.microsoft.com/office/powerpoint/2010/main" val="1544275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E45B6D2F-2741-A97D-39F0-82A829592A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BA2383-10F5-6B01-115B-AE18C71CF8C7}"/>
              </a:ext>
            </a:extLst>
          </p:cNvPr>
          <p:cNvSpPr>
            <a:spLocks noGrp="1"/>
          </p:cNvSpPr>
          <p:nvPr>
            <p:ph type="title"/>
          </p:nvPr>
        </p:nvSpPr>
        <p:spPr>
          <a:xfrm>
            <a:off x="2485016" y="171634"/>
            <a:ext cx="2457687" cy="1175253"/>
          </a:xfrm>
          <a:solidFill>
            <a:schemeClr val="accent4">
              <a:lumMod val="20000"/>
              <a:lumOff val="80000"/>
            </a:schemeClr>
          </a:solidFill>
          <a:ln w="38100">
            <a:solidFill>
              <a:schemeClr val="tx1"/>
            </a:solidFill>
          </a:ln>
        </p:spPr>
        <p:txBody>
          <a:bodyPr wrap="square">
            <a:normAutofit/>
          </a:bodyPr>
          <a:lstStyle/>
          <a:p>
            <a:pPr algn="ctr"/>
            <a:r>
              <a:rPr sz="3600" dirty="0"/>
              <a:t>Depend on Yourself</a:t>
            </a:r>
          </a:p>
        </p:txBody>
      </p:sp>
      <p:sp>
        <p:nvSpPr>
          <p:cNvPr id="4" name="Title 1">
            <a:extLst>
              <a:ext uri="{FF2B5EF4-FFF2-40B4-BE49-F238E27FC236}">
                <a16:creationId xmlns:a16="http://schemas.microsoft.com/office/drawing/2014/main" id="{BDB49CE5-AB3A-3179-27D3-9AB697EFB8D8}"/>
              </a:ext>
            </a:extLst>
          </p:cNvPr>
          <p:cNvSpPr txBox="1">
            <a:spLocks/>
          </p:cNvSpPr>
          <p:nvPr/>
        </p:nvSpPr>
        <p:spPr>
          <a:xfrm>
            <a:off x="7175157" y="171633"/>
            <a:ext cx="2273643" cy="1175253"/>
          </a:xfrm>
          <a:prstGeom prst="rect">
            <a:avLst/>
          </a:prstGeom>
          <a:solidFill>
            <a:schemeClr val="accent4">
              <a:lumMod val="20000"/>
              <a:lumOff val="8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3600"/>
              <a:t>Salvation</a:t>
            </a:r>
          </a:p>
        </p:txBody>
      </p:sp>
      <p:sp>
        <p:nvSpPr>
          <p:cNvPr id="5" name="Right Arrow 4">
            <a:extLst>
              <a:ext uri="{FF2B5EF4-FFF2-40B4-BE49-F238E27FC236}">
                <a16:creationId xmlns:a16="http://schemas.microsoft.com/office/drawing/2014/main" id="{6035DD7B-F0F8-B258-032B-5996AF08F074}"/>
              </a:ext>
            </a:extLst>
          </p:cNvPr>
          <p:cNvSpPr/>
          <p:nvPr/>
        </p:nvSpPr>
        <p:spPr>
          <a:xfrm>
            <a:off x="5140411" y="531341"/>
            <a:ext cx="1804087" cy="481914"/>
          </a:xfrm>
          <a:prstGeom prst="rightArrow">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sz="1400"/>
          </a:p>
        </p:txBody>
      </p:sp>
      <p:cxnSp>
        <p:nvCxnSpPr>
          <p:cNvPr id="7" name="Straight Connector 6">
            <a:extLst>
              <a:ext uri="{FF2B5EF4-FFF2-40B4-BE49-F238E27FC236}">
                <a16:creationId xmlns:a16="http://schemas.microsoft.com/office/drawing/2014/main" id="{72843F71-114A-E881-D7BF-1CB7CF012347}"/>
              </a:ext>
            </a:extLst>
          </p:cNvPr>
          <p:cNvCxnSpPr/>
          <p:nvPr/>
        </p:nvCxnSpPr>
        <p:spPr>
          <a:xfrm>
            <a:off x="762000" y="1680519"/>
            <a:ext cx="10169611"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5013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9717EFD7-69D2-1AC5-5C1E-095C0E3E9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F33BEC-C4F0-E6D5-C531-27CEBE882825}"/>
              </a:ext>
            </a:extLst>
          </p:cNvPr>
          <p:cNvSpPr>
            <a:spLocks noGrp="1"/>
          </p:cNvSpPr>
          <p:nvPr>
            <p:ph type="title"/>
          </p:nvPr>
        </p:nvSpPr>
        <p:spPr>
          <a:xfrm>
            <a:off x="2485016" y="171634"/>
            <a:ext cx="2457687" cy="1175253"/>
          </a:xfrm>
          <a:solidFill>
            <a:schemeClr val="accent4">
              <a:lumMod val="20000"/>
              <a:lumOff val="80000"/>
            </a:schemeClr>
          </a:solidFill>
          <a:ln w="38100">
            <a:solidFill>
              <a:schemeClr val="tx1"/>
            </a:solidFill>
          </a:ln>
        </p:spPr>
        <p:txBody>
          <a:bodyPr wrap="square">
            <a:normAutofit/>
          </a:bodyPr>
          <a:lstStyle/>
          <a:p>
            <a:pPr algn="ctr"/>
            <a:r>
              <a:rPr sz="3600" dirty="0"/>
              <a:t>Depend on Yourself</a:t>
            </a:r>
          </a:p>
        </p:txBody>
      </p:sp>
      <p:sp>
        <p:nvSpPr>
          <p:cNvPr id="4" name="Title 1">
            <a:extLst>
              <a:ext uri="{FF2B5EF4-FFF2-40B4-BE49-F238E27FC236}">
                <a16:creationId xmlns:a16="http://schemas.microsoft.com/office/drawing/2014/main" id="{278B1D31-2266-E927-46EB-D284395F0864}"/>
              </a:ext>
            </a:extLst>
          </p:cNvPr>
          <p:cNvSpPr txBox="1">
            <a:spLocks/>
          </p:cNvSpPr>
          <p:nvPr/>
        </p:nvSpPr>
        <p:spPr>
          <a:xfrm>
            <a:off x="7175157" y="171633"/>
            <a:ext cx="2273643" cy="1175253"/>
          </a:xfrm>
          <a:prstGeom prst="rect">
            <a:avLst/>
          </a:prstGeom>
          <a:solidFill>
            <a:schemeClr val="accent4">
              <a:lumMod val="20000"/>
              <a:lumOff val="8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3600"/>
              <a:t>Salvation</a:t>
            </a:r>
          </a:p>
        </p:txBody>
      </p:sp>
      <p:sp>
        <p:nvSpPr>
          <p:cNvPr id="5" name="Right Arrow 4">
            <a:extLst>
              <a:ext uri="{FF2B5EF4-FFF2-40B4-BE49-F238E27FC236}">
                <a16:creationId xmlns:a16="http://schemas.microsoft.com/office/drawing/2014/main" id="{0EFC94AF-A81B-45AA-F55A-2A00BF53E654}"/>
              </a:ext>
            </a:extLst>
          </p:cNvPr>
          <p:cNvSpPr/>
          <p:nvPr/>
        </p:nvSpPr>
        <p:spPr>
          <a:xfrm>
            <a:off x="5140411" y="531341"/>
            <a:ext cx="1804087" cy="481914"/>
          </a:xfrm>
          <a:prstGeom prst="rightArrow">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sz="1400"/>
          </a:p>
        </p:txBody>
      </p:sp>
      <p:cxnSp>
        <p:nvCxnSpPr>
          <p:cNvPr id="7" name="Straight Connector 6">
            <a:extLst>
              <a:ext uri="{FF2B5EF4-FFF2-40B4-BE49-F238E27FC236}">
                <a16:creationId xmlns:a16="http://schemas.microsoft.com/office/drawing/2014/main" id="{F2BB0B73-1034-01B7-0A7B-AB80F6A73E70}"/>
              </a:ext>
            </a:extLst>
          </p:cNvPr>
          <p:cNvCxnSpPr/>
          <p:nvPr/>
        </p:nvCxnSpPr>
        <p:spPr>
          <a:xfrm>
            <a:off x="762000" y="1680519"/>
            <a:ext cx="10169611"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A0658448-CC7F-6FEE-0C99-06457273B192}"/>
              </a:ext>
            </a:extLst>
          </p:cNvPr>
          <p:cNvSpPr txBox="1">
            <a:spLocks/>
          </p:cNvSpPr>
          <p:nvPr/>
        </p:nvSpPr>
        <p:spPr>
          <a:xfrm>
            <a:off x="2758648" y="1967133"/>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3600" dirty="0"/>
              <a:t>Inferiority</a:t>
            </a:r>
          </a:p>
        </p:txBody>
      </p:sp>
    </p:spTree>
    <p:extLst>
      <p:ext uri="{BB962C8B-B14F-4D97-AF65-F5344CB8AC3E}">
        <p14:creationId xmlns:p14="http://schemas.microsoft.com/office/powerpoint/2010/main" val="3710835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E328509F-540C-EAA4-3A22-3E773842F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3CE3EB-9E02-2991-6F4C-6BED5AF5CCDA}"/>
              </a:ext>
            </a:extLst>
          </p:cNvPr>
          <p:cNvSpPr>
            <a:spLocks noGrp="1"/>
          </p:cNvSpPr>
          <p:nvPr>
            <p:ph type="title"/>
          </p:nvPr>
        </p:nvSpPr>
        <p:spPr>
          <a:xfrm>
            <a:off x="2485016" y="171634"/>
            <a:ext cx="2457687" cy="1175253"/>
          </a:xfrm>
          <a:solidFill>
            <a:schemeClr val="accent4">
              <a:lumMod val="20000"/>
              <a:lumOff val="80000"/>
            </a:schemeClr>
          </a:solidFill>
          <a:ln w="38100">
            <a:solidFill>
              <a:schemeClr val="tx1"/>
            </a:solidFill>
          </a:ln>
        </p:spPr>
        <p:txBody>
          <a:bodyPr wrap="square">
            <a:normAutofit/>
          </a:bodyPr>
          <a:lstStyle/>
          <a:p>
            <a:pPr algn="ctr"/>
            <a:r>
              <a:rPr sz="3600" dirty="0"/>
              <a:t>Depend on Yourself</a:t>
            </a:r>
          </a:p>
        </p:txBody>
      </p:sp>
      <p:sp>
        <p:nvSpPr>
          <p:cNvPr id="4" name="Title 1">
            <a:extLst>
              <a:ext uri="{FF2B5EF4-FFF2-40B4-BE49-F238E27FC236}">
                <a16:creationId xmlns:a16="http://schemas.microsoft.com/office/drawing/2014/main" id="{110E9161-64D9-3E64-F3C2-6FA1EAFAB8FF}"/>
              </a:ext>
            </a:extLst>
          </p:cNvPr>
          <p:cNvSpPr txBox="1">
            <a:spLocks/>
          </p:cNvSpPr>
          <p:nvPr/>
        </p:nvSpPr>
        <p:spPr>
          <a:xfrm>
            <a:off x="7175157" y="171633"/>
            <a:ext cx="2273643" cy="1175253"/>
          </a:xfrm>
          <a:prstGeom prst="rect">
            <a:avLst/>
          </a:prstGeom>
          <a:solidFill>
            <a:schemeClr val="accent4">
              <a:lumMod val="20000"/>
              <a:lumOff val="8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3600"/>
              <a:t>Salvation</a:t>
            </a:r>
          </a:p>
        </p:txBody>
      </p:sp>
      <p:sp>
        <p:nvSpPr>
          <p:cNvPr id="5" name="Right Arrow 4">
            <a:extLst>
              <a:ext uri="{FF2B5EF4-FFF2-40B4-BE49-F238E27FC236}">
                <a16:creationId xmlns:a16="http://schemas.microsoft.com/office/drawing/2014/main" id="{7EF5C980-909D-E059-E843-6F804147C604}"/>
              </a:ext>
            </a:extLst>
          </p:cNvPr>
          <p:cNvSpPr/>
          <p:nvPr/>
        </p:nvSpPr>
        <p:spPr>
          <a:xfrm>
            <a:off x="5140411" y="531341"/>
            <a:ext cx="1804087" cy="481914"/>
          </a:xfrm>
          <a:prstGeom prst="rightArrow">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sz="1400"/>
          </a:p>
        </p:txBody>
      </p:sp>
      <p:cxnSp>
        <p:nvCxnSpPr>
          <p:cNvPr id="7" name="Straight Connector 6">
            <a:extLst>
              <a:ext uri="{FF2B5EF4-FFF2-40B4-BE49-F238E27FC236}">
                <a16:creationId xmlns:a16="http://schemas.microsoft.com/office/drawing/2014/main" id="{C9C7F628-399A-62D5-F69A-B4F8DCCE16CE}"/>
              </a:ext>
            </a:extLst>
          </p:cNvPr>
          <p:cNvCxnSpPr/>
          <p:nvPr/>
        </p:nvCxnSpPr>
        <p:spPr>
          <a:xfrm>
            <a:off x="762000" y="1680519"/>
            <a:ext cx="10169611"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4556253D-2EAA-9862-31C3-DBFE7A7402CC}"/>
              </a:ext>
            </a:extLst>
          </p:cNvPr>
          <p:cNvSpPr txBox="1">
            <a:spLocks/>
          </p:cNvSpPr>
          <p:nvPr/>
        </p:nvSpPr>
        <p:spPr>
          <a:xfrm>
            <a:off x="2758648" y="1967133"/>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3600" dirty="0"/>
              <a:t>Inferiority</a:t>
            </a:r>
          </a:p>
        </p:txBody>
      </p:sp>
      <p:sp>
        <p:nvSpPr>
          <p:cNvPr id="11" name="Title 1">
            <a:extLst>
              <a:ext uri="{FF2B5EF4-FFF2-40B4-BE49-F238E27FC236}">
                <a16:creationId xmlns:a16="http://schemas.microsoft.com/office/drawing/2014/main" id="{ECCEDC28-11EA-B4F5-58DE-706231942D0E}"/>
              </a:ext>
            </a:extLst>
          </p:cNvPr>
          <p:cNvSpPr txBox="1">
            <a:spLocks/>
          </p:cNvSpPr>
          <p:nvPr/>
        </p:nvSpPr>
        <p:spPr>
          <a:xfrm>
            <a:off x="6854802" y="2014150"/>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3600"/>
              <a:t>Pride</a:t>
            </a:r>
          </a:p>
        </p:txBody>
      </p:sp>
    </p:spTree>
    <p:extLst>
      <p:ext uri="{BB962C8B-B14F-4D97-AF65-F5344CB8AC3E}">
        <p14:creationId xmlns:p14="http://schemas.microsoft.com/office/powerpoint/2010/main" val="3942197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427A49BC-D647-41E6-B913-7F44B5D82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4401E-D7E3-82D1-0876-46C0E1AB1FCF}"/>
              </a:ext>
            </a:extLst>
          </p:cNvPr>
          <p:cNvSpPr>
            <a:spLocks noGrp="1"/>
          </p:cNvSpPr>
          <p:nvPr>
            <p:ph type="title"/>
          </p:nvPr>
        </p:nvSpPr>
        <p:spPr>
          <a:xfrm>
            <a:off x="2485016" y="171634"/>
            <a:ext cx="2457687" cy="1175253"/>
          </a:xfrm>
          <a:solidFill>
            <a:schemeClr val="accent4">
              <a:lumMod val="20000"/>
              <a:lumOff val="80000"/>
            </a:schemeClr>
          </a:solidFill>
          <a:ln w="38100">
            <a:solidFill>
              <a:schemeClr val="tx1"/>
            </a:solidFill>
          </a:ln>
        </p:spPr>
        <p:txBody>
          <a:bodyPr wrap="square">
            <a:normAutofit/>
          </a:bodyPr>
          <a:lstStyle/>
          <a:p>
            <a:pPr algn="ctr"/>
            <a:r>
              <a:rPr sz="3600" dirty="0"/>
              <a:t>Depend on Yourself</a:t>
            </a:r>
          </a:p>
        </p:txBody>
      </p:sp>
      <p:sp>
        <p:nvSpPr>
          <p:cNvPr id="4" name="Title 1">
            <a:extLst>
              <a:ext uri="{FF2B5EF4-FFF2-40B4-BE49-F238E27FC236}">
                <a16:creationId xmlns:a16="http://schemas.microsoft.com/office/drawing/2014/main" id="{C635D4C4-DFE6-3F96-7683-AF01E4F24426}"/>
              </a:ext>
            </a:extLst>
          </p:cNvPr>
          <p:cNvSpPr txBox="1">
            <a:spLocks/>
          </p:cNvSpPr>
          <p:nvPr/>
        </p:nvSpPr>
        <p:spPr>
          <a:xfrm>
            <a:off x="7175157" y="171633"/>
            <a:ext cx="2273643" cy="1175253"/>
          </a:xfrm>
          <a:prstGeom prst="rect">
            <a:avLst/>
          </a:prstGeom>
          <a:solidFill>
            <a:schemeClr val="accent4">
              <a:lumMod val="20000"/>
              <a:lumOff val="8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3600"/>
              <a:t>Salvation</a:t>
            </a:r>
          </a:p>
        </p:txBody>
      </p:sp>
      <p:sp>
        <p:nvSpPr>
          <p:cNvPr id="5" name="Right Arrow 4">
            <a:extLst>
              <a:ext uri="{FF2B5EF4-FFF2-40B4-BE49-F238E27FC236}">
                <a16:creationId xmlns:a16="http://schemas.microsoft.com/office/drawing/2014/main" id="{13AB4478-B405-986D-E749-8C610D9CA7D1}"/>
              </a:ext>
            </a:extLst>
          </p:cNvPr>
          <p:cNvSpPr/>
          <p:nvPr/>
        </p:nvSpPr>
        <p:spPr>
          <a:xfrm>
            <a:off x="5140411" y="531341"/>
            <a:ext cx="1804087" cy="481914"/>
          </a:xfrm>
          <a:prstGeom prst="rightArrow">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sz="1400"/>
          </a:p>
        </p:txBody>
      </p:sp>
      <p:cxnSp>
        <p:nvCxnSpPr>
          <p:cNvPr id="7" name="Straight Connector 6">
            <a:extLst>
              <a:ext uri="{FF2B5EF4-FFF2-40B4-BE49-F238E27FC236}">
                <a16:creationId xmlns:a16="http://schemas.microsoft.com/office/drawing/2014/main" id="{793C5E3E-0706-06EB-2596-4ACA2BC1460F}"/>
              </a:ext>
            </a:extLst>
          </p:cNvPr>
          <p:cNvCxnSpPr/>
          <p:nvPr/>
        </p:nvCxnSpPr>
        <p:spPr>
          <a:xfrm>
            <a:off x="762000" y="1680519"/>
            <a:ext cx="10169611" cy="0"/>
          </a:xfrm>
          <a:prstGeom prst="line">
            <a:avLst/>
          </a:prstGeom>
          <a:ln w="254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E1AF208-35B2-5841-7899-9D3662043D2E}"/>
              </a:ext>
            </a:extLst>
          </p:cNvPr>
          <p:cNvSpPr txBox="1">
            <a:spLocks/>
          </p:cNvSpPr>
          <p:nvPr/>
        </p:nvSpPr>
        <p:spPr>
          <a:xfrm>
            <a:off x="2758648" y="1967133"/>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3600" dirty="0"/>
              <a:t>Inferiority</a:t>
            </a:r>
          </a:p>
        </p:txBody>
      </p:sp>
      <p:sp>
        <p:nvSpPr>
          <p:cNvPr id="12" name="TextBox 11">
            <a:extLst>
              <a:ext uri="{FF2B5EF4-FFF2-40B4-BE49-F238E27FC236}">
                <a16:creationId xmlns:a16="http://schemas.microsoft.com/office/drawing/2014/main" id="{8117EE5A-9193-2EE1-7EDD-B074FD2244F8}"/>
              </a:ext>
            </a:extLst>
          </p:cNvPr>
          <p:cNvSpPr txBox="1"/>
          <p:nvPr/>
        </p:nvSpPr>
        <p:spPr>
          <a:xfrm>
            <a:off x="865490" y="3823606"/>
            <a:ext cx="10461019" cy="1877437"/>
          </a:xfrm>
          <a:prstGeom prst="rect">
            <a:avLst/>
          </a:prstGeom>
          <a:noFill/>
        </p:spPr>
        <p:txBody>
          <a:bodyPr wrap="square">
            <a:normAutofit fontScale="92500" lnSpcReduction="10000"/>
          </a:bodyPr>
          <a:lstStyle/>
          <a:p>
            <a:r>
              <a:rPr sz="2800" dirty="0">
                <a:latin typeface="Microsoft JhengHei UI"/>
              </a:rPr>
              <a:t>5:15 “If you bite and devour each other, watch out or you will be destroyed by each other.”</a:t>
            </a:r>
          </a:p>
          <a:p>
            <a:endParaRPr sz="2800" dirty="0">
              <a:latin typeface="Microsoft JhengHei UI"/>
            </a:endParaRPr>
          </a:p>
          <a:p>
            <a:r>
              <a:rPr sz="2800" dirty="0">
                <a:latin typeface="Microsoft JhengHei UI"/>
              </a:rPr>
              <a:t>5:26 “Let us not become conceited, provoking and envying each other.”</a:t>
            </a:r>
          </a:p>
        </p:txBody>
      </p:sp>
      <p:sp>
        <p:nvSpPr>
          <p:cNvPr id="11" name="Title 1">
            <a:extLst>
              <a:ext uri="{FF2B5EF4-FFF2-40B4-BE49-F238E27FC236}">
                <a16:creationId xmlns:a16="http://schemas.microsoft.com/office/drawing/2014/main" id="{04AC1C23-487A-74D1-EA8E-1CB434B086DD}"/>
              </a:ext>
            </a:extLst>
          </p:cNvPr>
          <p:cNvSpPr txBox="1">
            <a:spLocks/>
          </p:cNvSpPr>
          <p:nvPr/>
        </p:nvSpPr>
        <p:spPr>
          <a:xfrm>
            <a:off x="6854802" y="2014150"/>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3600"/>
              <a:t>Pride</a:t>
            </a:r>
          </a:p>
        </p:txBody>
      </p:sp>
    </p:spTree>
    <p:extLst>
      <p:ext uri="{BB962C8B-B14F-4D97-AF65-F5344CB8AC3E}">
        <p14:creationId xmlns:p14="http://schemas.microsoft.com/office/powerpoint/2010/main" val="3568781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98FD330C-C657-A09F-8729-414D09462B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BDC1A6-E57A-929F-F905-E5DC27AE1FF2}"/>
              </a:ext>
            </a:extLst>
          </p:cNvPr>
          <p:cNvSpPr>
            <a:spLocks noGrp="1"/>
          </p:cNvSpPr>
          <p:nvPr>
            <p:ph type="title"/>
          </p:nvPr>
        </p:nvSpPr>
        <p:spPr>
          <a:xfrm>
            <a:off x="2669060" y="171634"/>
            <a:ext cx="2273643" cy="1175253"/>
          </a:xfrm>
          <a:solidFill>
            <a:schemeClr val="accent5">
              <a:lumMod val="40000"/>
              <a:lumOff val="60000"/>
            </a:schemeClr>
          </a:solidFill>
          <a:ln w="38100">
            <a:solidFill>
              <a:schemeClr val="tx1"/>
            </a:solidFill>
          </a:ln>
        </p:spPr>
        <p:txBody>
          <a:bodyPr wrap="square">
            <a:normAutofit/>
          </a:bodyPr>
          <a:lstStyle/>
          <a:p>
            <a:pPr algn="ctr"/>
            <a:r>
              <a:rPr sz="4800" dirty="0"/>
              <a:t>Faith</a:t>
            </a:r>
          </a:p>
        </p:txBody>
      </p:sp>
      <p:sp>
        <p:nvSpPr>
          <p:cNvPr id="4" name="Title 1">
            <a:extLst>
              <a:ext uri="{FF2B5EF4-FFF2-40B4-BE49-F238E27FC236}">
                <a16:creationId xmlns:a16="http://schemas.microsoft.com/office/drawing/2014/main" id="{082D1890-A136-31AE-C88E-97AD68801203}"/>
              </a:ext>
            </a:extLst>
          </p:cNvPr>
          <p:cNvSpPr txBox="1">
            <a:spLocks/>
          </p:cNvSpPr>
          <p:nvPr/>
        </p:nvSpPr>
        <p:spPr>
          <a:xfrm>
            <a:off x="7175157" y="171633"/>
            <a:ext cx="2273643"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4800" dirty="0"/>
              <a:t>Works</a:t>
            </a:r>
          </a:p>
        </p:txBody>
      </p:sp>
      <p:sp>
        <p:nvSpPr>
          <p:cNvPr id="6" name="TextBox 5">
            <a:extLst>
              <a:ext uri="{FF2B5EF4-FFF2-40B4-BE49-F238E27FC236}">
                <a16:creationId xmlns:a16="http://schemas.microsoft.com/office/drawing/2014/main" id="{290DAB02-728E-9A41-DD75-D35B74F48F9C}"/>
              </a:ext>
            </a:extLst>
          </p:cNvPr>
          <p:cNvSpPr txBox="1"/>
          <p:nvPr/>
        </p:nvSpPr>
        <p:spPr>
          <a:xfrm>
            <a:off x="5655791" y="449071"/>
            <a:ext cx="806278" cy="707886"/>
          </a:xfrm>
          <a:prstGeom prst="rect">
            <a:avLst/>
          </a:prstGeom>
          <a:noFill/>
        </p:spPr>
        <p:txBody>
          <a:bodyPr wrap="square">
            <a:spAutoFit/>
          </a:bodyPr>
          <a:lstStyle/>
          <a:p>
            <a:r>
              <a:rPr lang="en-US" altLang="zh-TW" sz="4000" dirty="0"/>
              <a:t>VS</a:t>
            </a:r>
            <a:endParaRPr lang="en-TW" sz="4000" dirty="0"/>
          </a:p>
        </p:txBody>
      </p:sp>
    </p:spTree>
    <p:extLst>
      <p:ext uri="{BB962C8B-B14F-4D97-AF65-F5344CB8AC3E}">
        <p14:creationId xmlns:p14="http://schemas.microsoft.com/office/powerpoint/2010/main" val="4212912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BFF30CB-6B55-CF49-9040-930A9BCB17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1792D3-2836-7D9D-8145-44E88942183B}"/>
              </a:ext>
            </a:extLst>
          </p:cNvPr>
          <p:cNvSpPr>
            <a:spLocks noGrp="1"/>
          </p:cNvSpPr>
          <p:nvPr>
            <p:ph type="title"/>
          </p:nvPr>
        </p:nvSpPr>
        <p:spPr>
          <a:xfrm>
            <a:off x="2669060" y="171634"/>
            <a:ext cx="2273643" cy="1175253"/>
          </a:xfrm>
          <a:solidFill>
            <a:schemeClr val="accent5">
              <a:lumMod val="40000"/>
              <a:lumOff val="60000"/>
            </a:schemeClr>
          </a:solidFill>
          <a:ln w="38100">
            <a:solidFill>
              <a:schemeClr val="tx1"/>
            </a:solidFill>
          </a:ln>
        </p:spPr>
        <p:txBody>
          <a:bodyPr wrap="square">
            <a:normAutofit/>
          </a:bodyPr>
          <a:lstStyle/>
          <a:p>
            <a:pPr algn="ctr"/>
            <a:r>
              <a:rPr sz="4800" dirty="0"/>
              <a:t>Faith</a:t>
            </a:r>
          </a:p>
        </p:txBody>
      </p:sp>
      <p:sp>
        <p:nvSpPr>
          <p:cNvPr id="4" name="Title 1">
            <a:extLst>
              <a:ext uri="{FF2B5EF4-FFF2-40B4-BE49-F238E27FC236}">
                <a16:creationId xmlns:a16="http://schemas.microsoft.com/office/drawing/2014/main" id="{DD2B4A2A-ADDE-03F9-CDCC-6129EE958FBD}"/>
              </a:ext>
            </a:extLst>
          </p:cNvPr>
          <p:cNvSpPr txBox="1">
            <a:spLocks/>
          </p:cNvSpPr>
          <p:nvPr/>
        </p:nvSpPr>
        <p:spPr>
          <a:xfrm>
            <a:off x="7175157" y="171633"/>
            <a:ext cx="2273643"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4800" dirty="0"/>
              <a:t>Works</a:t>
            </a:r>
          </a:p>
        </p:txBody>
      </p:sp>
      <p:sp>
        <p:nvSpPr>
          <p:cNvPr id="12" name="TextBox 11">
            <a:extLst>
              <a:ext uri="{FF2B5EF4-FFF2-40B4-BE49-F238E27FC236}">
                <a16:creationId xmlns:a16="http://schemas.microsoft.com/office/drawing/2014/main" id="{6D4244DD-111F-631A-A59E-DEC7A01C3DEF}"/>
              </a:ext>
            </a:extLst>
          </p:cNvPr>
          <p:cNvSpPr txBox="1"/>
          <p:nvPr/>
        </p:nvSpPr>
        <p:spPr>
          <a:xfrm>
            <a:off x="762000" y="66761"/>
            <a:ext cx="1803570" cy="1384995"/>
          </a:xfrm>
          <a:prstGeom prst="rect">
            <a:avLst/>
          </a:prstGeom>
          <a:noFill/>
        </p:spPr>
        <p:txBody>
          <a:bodyPr wrap="square">
            <a:normAutofit fontScale="92500"/>
          </a:bodyPr>
          <a:lstStyle/>
          <a:p>
            <a:r>
              <a:rPr sz="2800" dirty="0">
                <a:latin typeface="Microsoft JhengHei UI"/>
              </a:rPr>
              <a:t>Romans</a:t>
            </a:r>
          </a:p>
          <a:p>
            <a:r>
              <a:rPr sz="2800" dirty="0">
                <a:latin typeface="Microsoft JhengHei UI"/>
              </a:rPr>
              <a:t>Galatians</a:t>
            </a:r>
          </a:p>
          <a:p>
            <a:r>
              <a:rPr sz="2800" dirty="0">
                <a:latin typeface="Microsoft JhengHei UI"/>
              </a:rPr>
              <a:t>Ephesians</a:t>
            </a:r>
          </a:p>
        </p:txBody>
      </p:sp>
      <p:sp>
        <p:nvSpPr>
          <p:cNvPr id="6" name="TextBox 5">
            <a:extLst>
              <a:ext uri="{FF2B5EF4-FFF2-40B4-BE49-F238E27FC236}">
                <a16:creationId xmlns:a16="http://schemas.microsoft.com/office/drawing/2014/main" id="{8CFB6F58-646F-91AB-67A4-0CC3F80F565C}"/>
              </a:ext>
            </a:extLst>
          </p:cNvPr>
          <p:cNvSpPr txBox="1"/>
          <p:nvPr/>
        </p:nvSpPr>
        <p:spPr>
          <a:xfrm>
            <a:off x="5655791" y="449071"/>
            <a:ext cx="806278" cy="707886"/>
          </a:xfrm>
          <a:prstGeom prst="rect">
            <a:avLst/>
          </a:prstGeom>
          <a:noFill/>
        </p:spPr>
        <p:txBody>
          <a:bodyPr wrap="square">
            <a:spAutoFit/>
          </a:bodyPr>
          <a:lstStyle/>
          <a:p>
            <a:r>
              <a:rPr lang="en-US" altLang="zh-TW" sz="4000" dirty="0"/>
              <a:t>VS</a:t>
            </a:r>
            <a:endParaRPr lang="en-TW" sz="4000" dirty="0"/>
          </a:p>
        </p:txBody>
      </p:sp>
      <p:sp>
        <p:nvSpPr>
          <p:cNvPr id="9" name="TextBox 8">
            <a:extLst>
              <a:ext uri="{FF2B5EF4-FFF2-40B4-BE49-F238E27FC236}">
                <a16:creationId xmlns:a16="http://schemas.microsoft.com/office/drawing/2014/main" id="{2E20BBBC-8B8A-5106-82E3-067B98D9F2CA}"/>
              </a:ext>
            </a:extLst>
          </p:cNvPr>
          <p:cNvSpPr txBox="1"/>
          <p:nvPr/>
        </p:nvSpPr>
        <p:spPr>
          <a:xfrm>
            <a:off x="9777802" y="156854"/>
            <a:ext cx="1803570" cy="1261884"/>
          </a:xfrm>
          <a:prstGeom prst="rect">
            <a:avLst/>
          </a:prstGeom>
          <a:noFill/>
        </p:spPr>
        <p:txBody>
          <a:bodyPr wrap="square">
            <a:normAutofit fontScale="77500" lnSpcReduction="20000"/>
          </a:bodyPr>
          <a:lstStyle/>
          <a:p>
            <a:r>
              <a:rPr sz="2800" dirty="0">
                <a:latin typeface="Microsoft JhengHei UI"/>
              </a:rPr>
              <a:t>James</a:t>
            </a:r>
          </a:p>
          <a:p>
            <a:r>
              <a:rPr sz="2800" dirty="0">
                <a:latin typeface="Microsoft JhengHei UI"/>
              </a:rPr>
              <a:t>The Gospels</a:t>
            </a:r>
          </a:p>
          <a:p>
            <a:r>
              <a:rPr sz="2800" dirty="0">
                <a:latin typeface="Microsoft JhengHei UI"/>
              </a:rPr>
              <a:t>(Sermon on the Mount)</a:t>
            </a:r>
          </a:p>
        </p:txBody>
      </p:sp>
    </p:spTree>
    <p:extLst>
      <p:ext uri="{BB962C8B-B14F-4D97-AF65-F5344CB8AC3E}">
        <p14:creationId xmlns:p14="http://schemas.microsoft.com/office/powerpoint/2010/main" val="142825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ACE912F4-6990-B409-E880-5D8F639C28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FE155A-E38A-6EBE-D060-D46D738B8287}"/>
              </a:ext>
            </a:extLst>
          </p:cNvPr>
          <p:cNvSpPr>
            <a:spLocks noGrp="1"/>
          </p:cNvSpPr>
          <p:nvPr>
            <p:ph type="title"/>
          </p:nvPr>
        </p:nvSpPr>
        <p:spPr>
          <a:xfrm>
            <a:off x="2669060" y="171634"/>
            <a:ext cx="2273643" cy="1175253"/>
          </a:xfrm>
          <a:solidFill>
            <a:schemeClr val="accent5">
              <a:lumMod val="40000"/>
              <a:lumOff val="60000"/>
            </a:schemeClr>
          </a:solidFill>
          <a:ln w="38100">
            <a:solidFill>
              <a:schemeClr val="tx1"/>
            </a:solidFill>
          </a:ln>
        </p:spPr>
        <p:txBody>
          <a:bodyPr wrap="square">
            <a:normAutofit/>
          </a:bodyPr>
          <a:lstStyle/>
          <a:p>
            <a:pPr algn="ctr"/>
            <a:r>
              <a:rPr sz="4800" dirty="0"/>
              <a:t>Faith</a:t>
            </a:r>
          </a:p>
        </p:txBody>
      </p:sp>
      <p:sp>
        <p:nvSpPr>
          <p:cNvPr id="4" name="Title 1">
            <a:extLst>
              <a:ext uri="{FF2B5EF4-FFF2-40B4-BE49-F238E27FC236}">
                <a16:creationId xmlns:a16="http://schemas.microsoft.com/office/drawing/2014/main" id="{F80A5F1A-5AC5-3C26-204B-D1B6F00BBD57}"/>
              </a:ext>
            </a:extLst>
          </p:cNvPr>
          <p:cNvSpPr txBox="1">
            <a:spLocks/>
          </p:cNvSpPr>
          <p:nvPr/>
        </p:nvSpPr>
        <p:spPr>
          <a:xfrm>
            <a:off x="7175157" y="171633"/>
            <a:ext cx="2273643"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4800" dirty="0"/>
              <a:t>Works</a:t>
            </a:r>
          </a:p>
        </p:txBody>
      </p:sp>
      <p:sp>
        <p:nvSpPr>
          <p:cNvPr id="8" name="Title 1">
            <a:extLst>
              <a:ext uri="{FF2B5EF4-FFF2-40B4-BE49-F238E27FC236}">
                <a16:creationId xmlns:a16="http://schemas.microsoft.com/office/drawing/2014/main" id="{7EC2E34B-F0E0-9B6A-08D5-80AF2786E885}"/>
              </a:ext>
            </a:extLst>
          </p:cNvPr>
          <p:cNvSpPr txBox="1">
            <a:spLocks/>
          </p:cNvSpPr>
          <p:nvPr/>
        </p:nvSpPr>
        <p:spPr>
          <a:xfrm>
            <a:off x="2334410" y="2841372"/>
            <a:ext cx="2608292"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4800" dirty="0"/>
              <a:t>From God</a:t>
            </a:r>
          </a:p>
        </p:txBody>
      </p:sp>
      <p:sp>
        <p:nvSpPr>
          <p:cNvPr id="12" name="TextBox 11">
            <a:extLst>
              <a:ext uri="{FF2B5EF4-FFF2-40B4-BE49-F238E27FC236}">
                <a16:creationId xmlns:a16="http://schemas.microsoft.com/office/drawing/2014/main" id="{684BE05D-8F76-F4EF-18FD-B1CA8503A44A}"/>
              </a:ext>
            </a:extLst>
          </p:cNvPr>
          <p:cNvSpPr txBox="1"/>
          <p:nvPr/>
        </p:nvSpPr>
        <p:spPr>
          <a:xfrm>
            <a:off x="762000" y="66761"/>
            <a:ext cx="1803570" cy="1384995"/>
          </a:xfrm>
          <a:prstGeom prst="rect">
            <a:avLst/>
          </a:prstGeom>
          <a:noFill/>
        </p:spPr>
        <p:txBody>
          <a:bodyPr wrap="square">
            <a:normAutofit fontScale="92500"/>
          </a:bodyPr>
          <a:lstStyle/>
          <a:p>
            <a:r>
              <a:rPr sz="2800" dirty="0">
                <a:latin typeface="Microsoft JhengHei UI"/>
              </a:rPr>
              <a:t>Romans</a:t>
            </a:r>
          </a:p>
          <a:p>
            <a:r>
              <a:rPr sz="2800" dirty="0">
                <a:latin typeface="Microsoft JhengHei UI"/>
              </a:rPr>
              <a:t>Galatians</a:t>
            </a:r>
          </a:p>
          <a:p>
            <a:r>
              <a:rPr sz="2800" dirty="0">
                <a:latin typeface="Microsoft JhengHei UI"/>
              </a:rPr>
              <a:t>Ephesians</a:t>
            </a:r>
          </a:p>
        </p:txBody>
      </p:sp>
      <p:sp>
        <p:nvSpPr>
          <p:cNvPr id="11" name="Title 1">
            <a:extLst>
              <a:ext uri="{FF2B5EF4-FFF2-40B4-BE49-F238E27FC236}">
                <a16:creationId xmlns:a16="http://schemas.microsoft.com/office/drawing/2014/main" id="{80BAAC19-7764-66CB-6697-CC52ED961354}"/>
              </a:ext>
            </a:extLst>
          </p:cNvPr>
          <p:cNvSpPr txBox="1">
            <a:spLocks/>
          </p:cNvSpPr>
          <p:nvPr/>
        </p:nvSpPr>
        <p:spPr>
          <a:xfrm>
            <a:off x="7249299" y="2841373"/>
            <a:ext cx="2411068"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4800" dirty="0"/>
              <a:t>From Us</a:t>
            </a:r>
          </a:p>
        </p:txBody>
      </p:sp>
      <p:sp>
        <p:nvSpPr>
          <p:cNvPr id="6" name="TextBox 5">
            <a:extLst>
              <a:ext uri="{FF2B5EF4-FFF2-40B4-BE49-F238E27FC236}">
                <a16:creationId xmlns:a16="http://schemas.microsoft.com/office/drawing/2014/main" id="{35511B5B-63F6-C94A-5AFC-52732B25C2AB}"/>
              </a:ext>
            </a:extLst>
          </p:cNvPr>
          <p:cNvSpPr txBox="1"/>
          <p:nvPr/>
        </p:nvSpPr>
        <p:spPr>
          <a:xfrm>
            <a:off x="5655791" y="449071"/>
            <a:ext cx="806278" cy="707886"/>
          </a:xfrm>
          <a:prstGeom prst="rect">
            <a:avLst/>
          </a:prstGeom>
          <a:noFill/>
        </p:spPr>
        <p:txBody>
          <a:bodyPr wrap="square">
            <a:spAutoFit/>
          </a:bodyPr>
          <a:lstStyle/>
          <a:p>
            <a:r>
              <a:rPr lang="en-US" altLang="zh-TW" sz="4000" dirty="0"/>
              <a:t>VS</a:t>
            </a:r>
            <a:endParaRPr lang="en-TW" sz="4000" dirty="0"/>
          </a:p>
        </p:txBody>
      </p:sp>
      <p:sp>
        <p:nvSpPr>
          <p:cNvPr id="9" name="TextBox 8">
            <a:extLst>
              <a:ext uri="{FF2B5EF4-FFF2-40B4-BE49-F238E27FC236}">
                <a16:creationId xmlns:a16="http://schemas.microsoft.com/office/drawing/2014/main" id="{1B829142-C8D2-C3D2-47A4-0DA0EFA56EDA}"/>
              </a:ext>
            </a:extLst>
          </p:cNvPr>
          <p:cNvSpPr txBox="1"/>
          <p:nvPr/>
        </p:nvSpPr>
        <p:spPr>
          <a:xfrm>
            <a:off x="9777802" y="156854"/>
            <a:ext cx="1803570" cy="1261884"/>
          </a:xfrm>
          <a:prstGeom prst="rect">
            <a:avLst/>
          </a:prstGeom>
          <a:noFill/>
        </p:spPr>
        <p:txBody>
          <a:bodyPr wrap="square">
            <a:normAutofit fontScale="77500" lnSpcReduction="20000"/>
          </a:bodyPr>
          <a:lstStyle/>
          <a:p>
            <a:r>
              <a:rPr sz="2800" dirty="0">
                <a:latin typeface="Microsoft JhengHei UI"/>
              </a:rPr>
              <a:t>James</a:t>
            </a:r>
          </a:p>
          <a:p>
            <a:r>
              <a:rPr sz="2800" dirty="0">
                <a:latin typeface="Microsoft JhengHei UI"/>
              </a:rPr>
              <a:t>The Gospels</a:t>
            </a:r>
          </a:p>
          <a:p>
            <a:r>
              <a:rPr sz="2800" dirty="0">
                <a:latin typeface="Microsoft JhengHei UI"/>
              </a:rPr>
              <a:t>(Sermon on the Mount)</a:t>
            </a:r>
          </a:p>
        </p:txBody>
      </p:sp>
      <p:sp>
        <p:nvSpPr>
          <p:cNvPr id="14" name="TextBox 13">
            <a:extLst>
              <a:ext uri="{FF2B5EF4-FFF2-40B4-BE49-F238E27FC236}">
                <a16:creationId xmlns:a16="http://schemas.microsoft.com/office/drawing/2014/main" id="{63A5BA99-9369-A526-300D-FC07BD09335E}"/>
              </a:ext>
            </a:extLst>
          </p:cNvPr>
          <p:cNvSpPr txBox="1"/>
          <p:nvPr/>
        </p:nvSpPr>
        <p:spPr>
          <a:xfrm>
            <a:off x="5692861" y="3075055"/>
            <a:ext cx="806278" cy="707886"/>
          </a:xfrm>
          <a:prstGeom prst="rect">
            <a:avLst/>
          </a:prstGeom>
          <a:noFill/>
        </p:spPr>
        <p:txBody>
          <a:bodyPr wrap="square">
            <a:spAutoFit/>
          </a:bodyPr>
          <a:lstStyle/>
          <a:p>
            <a:r>
              <a:rPr lang="en-US" altLang="zh-TW" sz="4000" dirty="0"/>
              <a:t>VS</a:t>
            </a:r>
            <a:endParaRPr lang="en-TW" sz="4000" dirty="0"/>
          </a:p>
        </p:txBody>
      </p:sp>
    </p:spTree>
    <p:extLst>
      <p:ext uri="{BB962C8B-B14F-4D97-AF65-F5344CB8AC3E}">
        <p14:creationId xmlns:p14="http://schemas.microsoft.com/office/powerpoint/2010/main" val="3247172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301B0CF2-78D4-94EC-0A77-71900E0069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9DB5DF-6D60-04E5-50E7-292B2126DE5F}"/>
              </a:ext>
            </a:extLst>
          </p:cNvPr>
          <p:cNvSpPr>
            <a:spLocks noGrp="1"/>
          </p:cNvSpPr>
          <p:nvPr>
            <p:ph type="title"/>
          </p:nvPr>
        </p:nvSpPr>
        <p:spPr>
          <a:xfrm>
            <a:off x="2669060" y="171634"/>
            <a:ext cx="2273643" cy="1175253"/>
          </a:xfrm>
          <a:solidFill>
            <a:schemeClr val="accent5">
              <a:lumMod val="40000"/>
              <a:lumOff val="60000"/>
            </a:schemeClr>
          </a:solidFill>
          <a:ln w="38100">
            <a:solidFill>
              <a:schemeClr val="tx1"/>
            </a:solidFill>
          </a:ln>
        </p:spPr>
        <p:txBody>
          <a:bodyPr wrap="square">
            <a:normAutofit/>
          </a:bodyPr>
          <a:lstStyle/>
          <a:p>
            <a:r>
              <a:rPr sz="4800"/>
              <a:t>Faith</a:t>
            </a:r>
          </a:p>
        </p:txBody>
      </p:sp>
      <p:sp>
        <p:nvSpPr>
          <p:cNvPr id="4" name="Title 1">
            <a:extLst>
              <a:ext uri="{FF2B5EF4-FFF2-40B4-BE49-F238E27FC236}">
                <a16:creationId xmlns:a16="http://schemas.microsoft.com/office/drawing/2014/main" id="{23056199-3F44-11D7-06A9-6AB619F43F95}"/>
              </a:ext>
            </a:extLst>
          </p:cNvPr>
          <p:cNvSpPr txBox="1">
            <a:spLocks/>
          </p:cNvSpPr>
          <p:nvPr/>
        </p:nvSpPr>
        <p:spPr>
          <a:xfrm>
            <a:off x="7175157" y="171633"/>
            <a:ext cx="2273643"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Works</a:t>
            </a:r>
          </a:p>
        </p:txBody>
      </p:sp>
      <p:sp>
        <p:nvSpPr>
          <p:cNvPr id="8" name="Title 1">
            <a:extLst>
              <a:ext uri="{FF2B5EF4-FFF2-40B4-BE49-F238E27FC236}">
                <a16:creationId xmlns:a16="http://schemas.microsoft.com/office/drawing/2014/main" id="{6C30D6ED-A8B7-C5C8-9F57-2B1D277C4474}"/>
              </a:ext>
            </a:extLst>
          </p:cNvPr>
          <p:cNvSpPr txBox="1">
            <a:spLocks/>
          </p:cNvSpPr>
          <p:nvPr/>
        </p:nvSpPr>
        <p:spPr>
          <a:xfrm>
            <a:off x="2814121" y="2828297"/>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God</a:t>
            </a:r>
          </a:p>
        </p:txBody>
      </p:sp>
      <p:sp>
        <p:nvSpPr>
          <p:cNvPr id="12" name="TextBox 11">
            <a:extLst>
              <a:ext uri="{FF2B5EF4-FFF2-40B4-BE49-F238E27FC236}">
                <a16:creationId xmlns:a16="http://schemas.microsoft.com/office/drawing/2014/main" id="{B25EB4EE-D734-34CA-CFE5-2CF2013FC3CC}"/>
              </a:ext>
            </a:extLst>
          </p:cNvPr>
          <p:cNvSpPr txBox="1"/>
          <p:nvPr/>
        </p:nvSpPr>
        <p:spPr>
          <a:xfrm>
            <a:off x="762000" y="66761"/>
            <a:ext cx="1803570" cy="1384995"/>
          </a:xfrm>
          <a:prstGeom prst="rect">
            <a:avLst/>
          </a:prstGeom>
          <a:noFill/>
        </p:spPr>
        <p:txBody>
          <a:bodyPr wrap="square">
            <a:normAutofit fontScale="92500"/>
          </a:bodyPr>
          <a:lstStyle/>
          <a:p>
            <a:r>
              <a:rPr sz="2800">
                <a:latin typeface="Microsoft JhengHei UI"/>
              </a:rPr>
              <a:t>Romans</a:t>
            </a:r>
          </a:p>
          <a:p>
            <a:r>
              <a:rPr sz="2800">
                <a:latin typeface="Microsoft JhengHei UI"/>
              </a:rPr>
              <a:t>Galatians</a:t>
            </a:r>
          </a:p>
          <a:p>
            <a:r>
              <a:rPr sz="2800">
                <a:latin typeface="Microsoft JhengHei UI"/>
              </a:rPr>
              <a:t>Ephesians</a:t>
            </a:r>
          </a:p>
        </p:txBody>
      </p:sp>
      <p:sp>
        <p:nvSpPr>
          <p:cNvPr id="11" name="Title 1">
            <a:extLst>
              <a:ext uri="{FF2B5EF4-FFF2-40B4-BE49-F238E27FC236}">
                <a16:creationId xmlns:a16="http://schemas.microsoft.com/office/drawing/2014/main" id="{47F2AA26-B4B1-D93D-4672-D2004B70321E}"/>
              </a:ext>
            </a:extLst>
          </p:cNvPr>
          <p:cNvSpPr txBox="1">
            <a:spLocks/>
          </p:cNvSpPr>
          <p:nvPr/>
        </p:nvSpPr>
        <p:spPr>
          <a:xfrm>
            <a:off x="6745887" y="2861483"/>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Us</a:t>
            </a:r>
          </a:p>
        </p:txBody>
      </p:sp>
      <p:sp>
        <p:nvSpPr>
          <p:cNvPr id="6" name="TextBox 5">
            <a:extLst>
              <a:ext uri="{FF2B5EF4-FFF2-40B4-BE49-F238E27FC236}">
                <a16:creationId xmlns:a16="http://schemas.microsoft.com/office/drawing/2014/main" id="{B004387F-08E5-19B4-8A5A-ED938D67C4DB}"/>
              </a:ext>
            </a:extLst>
          </p:cNvPr>
          <p:cNvSpPr txBox="1"/>
          <p:nvPr/>
        </p:nvSpPr>
        <p:spPr>
          <a:xfrm>
            <a:off x="5655791" y="449071"/>
            <a:ext cx="806278" cy="707886"/>
          </a:xfrm>
          <a:prstGeom prst="rect">
            <a:avLst/>
          </a:prstGeom>
          <a:noFill/>
        </p:spPr>
        <p:txBody>
          <a:bodyPr wrap="square">
            <a:spAutoFit/>
          </a:bodyPr>
          <a:lstStyle/>
          <a:p>
            <a:r>
              <a:rPr lang="en-US" altLang="zh-TW" sz="4000" dirty="0"/>
              <a:t>VS</a:t>
            </a:r>
            <a:endParaRPr lang="en-TW" sz="4000" dirty="0"/>
          </a:p>
        </p:txBody>
      </p:sp>
      <p:sp>
        <p:nvSpPr>
          <p:cNvPr id="9" name="TextBox 8">
            <a:extLst>
              <a:ext uri="{FF2B5EF4-FFF2-40B4-BE49-F238E27FC236}">
                <a16:creationId xmlns:a16="http://schemas.microsoft.com/office/drawing/2014/main" id="{47612C87-E978-75B8-6885-3AC4E355AFEF}"/>
              </a:ext>
            </a:extLst>
          </p:cNvPr>
          <p:cNvSpPr txBox="1"/>
          <p:nvPr/>
        </p:nvSpPr>
        <p:spPr>
          <a:xfrm>
            <a:off x="9777802" y="156854"/>
            <a:ext cx="1803570" cy="1261884"/>
          </a:xfrm>
          <a:prstGeom prst="rect">
            <a:avLst/>
          </a:prstGeom>
          <a:noFill/>
        </p:spPr>
        <p:txBody>
          <a:bodyPr wrap="square">
            <a:normAutofit fontScale="77500" lnSpcReduction="20000"/>
          </a:bodyPr>
          <a:lstStyle/>
          <a:p>
            <a:r>
              <a:rPr sz="2800">
                <a:latin typeface="Microsoft JhengHei UI"/>
              </a:rPr>
              <a:t>James</a:t>
            </a:r>
          </a:p>
          <a:p>
            <a:r>
              <a:rPr sz="2800">
                <a:latin typeface="Microsoft JhengHei UI"/>
              </a:rPr>
              <a:t>The Gospels</a:t>
            </a:r>
          </a:p>
          <a:p>
            <a:r>
              <a:rPr sz="2800">
                <a:latin typeface="Microsoft JhengHei UI"/>
              </a:rPr>
              <a:t>(Sermon on the Mount)</a:t>
            </a:r>
          </a:p>
        </p:txBody>
      </p:sp>
      <p:sp>
        <p:nvSpPr>
          <p:cNvPr id="3" name="Rectangle 2">
            <a:extLst>
              <a:ext uri="{FF2B5EF4-FFF2-40B4-BE49-F238E27FC236}">
                <a16:creationId xmlns:a16="http://schemas.microsoft.com/office/drawing/2014/main" id="{574A4160-5B77-8A7B-1C0D-7E29D872E4E5}"/>
              </a:ext>
            </a:extLst>
          </p:cNvPr>
          <p:cNvSpPr/>
          <p:nvPr/>
        </p:nvSpPr>
        <p:spPr>
          <a:xfrm>
            <a:off x="2704328" y="2736502"/>
            <a:ext cx="2488344" cy="1384995"/>
          </a:xfrm>
          <a:prstGeom prst="rect">
            <a:avLst/>
          </a:prstGeom>
          <a:solidFill>
            <a:schemeClr val="bg1">
              <a:alpha val="9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7" name="Straight Connector 6">
            <a:extLst>
              <a:ext uri="{FF2B5EF4-FFF2-40B4-BE49-F238E27FC236}">
                <a16:creationId xmlns:a16="http://schemas.microsoft.com/office/drawing/2014/main" id="{C046ABF6-BBC8-5747-AE41-FA68E0628D7E}"/>
              </a:ext>
            </a:extLst>
          </p:cNvPr>
          <p:cNvCxnSpPr>
            <a:cxnSpLocks/>
          </p:cNvCxnSpPr>
          <p:nvPr/>
        </p:nvCxnSpPr>
        <p:spPr>
          <a:xfrm flipV="1">
            <a:off x="8089751" y="1418738"/>
            <a:ext cx="634119" cy="1317764"/>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5242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145E238B-8AAE-0F68-D00A-C10F2B2A03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733BDB-4180-1485-49D9-BA9EB5965B4C}"/>
              </a:ext>
            </a:extLst>
          </p:cNvPr>
          <p:cNvSpPr>
            <a:spLocks noGrp="1"/>
          </p:cNvSpPr>
          <p:nvPr>
            <p:ph type="title"/>
          </p:nvPr>
        </p:nvSpPr>
        <p:spPr>
          <a:xfrm>
            <a:off x="2669060" y="171634"/>
            <a:ext cx="2273643" cy="1175253"/>
          </a:xfrm>
          <a:solidFill>
            <a:schemeClr val="accent5">
              <a:lumMod val="40000"/>
              <a:lumOff val="60000"/>
            </a:schemeClr>
          </a:solidFill>
          <a:ln w="38100">
            <a:solidFill>
              <a:schemeClr val="tx1"/>
            </a:solidFill>
          </a:ln>
        </p:spPr>
        <p:txBody>
          <a:bodyPr wrap="square">
            <a:normAutofit/>
          </a:bodyPr>
          <a:lstStyle/>
          <a:p>
            <a:r>
              <a:rPr sz="4800"/>
              <a:t>Faith</a:t>
            </a:r>
          </a:p>
        </p:txBody>
      </p:sp>
      <p:sp>
        <p:nvSpPr>
          <p:cNvPr id="4" name="Title 1">
            <a:extLst>
              <a:ext uri="{FF2B5EF4-FFF2-40B4-BE49-F238E27FC236}">
                <a16:creationId xmlns:a16="http://schemas.microsoft.com/office/drawing/2014/main" id="{562BF5BC-35AA-66D4-9BFC-C55EEF6867B9}"/>
              </a:ext>
            </a:extLst>
          </p:cNvPr>
          <p:cNvSpPr txBox="1">
            <a:spLocks/>
          </p:cNvSpPr>
          <p:nvPr/>
        </p:nvSpPr>
        <p:spPr>
          <a:xfrm>
            <a:off x="7175157" y="171633"/>
            <a:ext cx="2273643"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Works</a:t>
            </a:r>
          </a:p>
        </p:txBody>
      </p:sp>
      <p:sp>
        <p:nvSpPr>
          <p:cNvPr id="8" name="Title 1">
            <a:extLst>
              <a:ext uri="{FF2B5EF4-FFF2-40B4-BE49-F238E27FC236}">
                <a16:creationId xmlns:a16="http://schemas.microsoft.com/office/drawing/2014/main" id="{DCF81001-981D-EE89-E318-A5A0B41BCDD7}"/>
              </a:ext>
            </a:extLst>
          </p:cNvPr>
          <p:cNvSpPr txBox="1">
            <a:spLocks/>
          </p:cNvSpPr>
          <p:nvPr/>
        </p:nvSpPr>
        <p:spPr>
          <a:xfrm>
            <a:off x="2814121" y="2828297"/>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God</a:t>
            </a:r>
          </a:p>
        </p:txBody>
      </p:sp>
      <p:sp>
        <p:nvSpPr>
          <p:cNvPr id="12" name="TextBox 11">
            <a:extLst>
              <a:ext uri="{FF2B5EF4-FFF2-40B4-BE49-F238E27FC236}">
                <a16:creationId xmlns:a16="http://schemas.microsoft.com/office/drawing/2014/main" id="{BE47FD3B-D252-379B-750E-37B4F2181F59}"/>
              </a:ext>
            </a:extLst>
          </p:cNvPr>
          <p:cNvSpPr txBox="1"/>
          <p:nvPr/>
        </p:nvSpPr>
        <p:spPr>
          <a:xfrm>
            <a:off x="762000" y="66761"/>
            <a:ext cx="1803570" cy="1384995"/>
          </a:xfrm>
          <a:prstGeom prst="rect">
            <a:avLst/>
          </a:prstGeom>
          <a:noFill/>
        </p:spPr>
        <p:txBody>
          <a:bodyPr wrap="square">
            <a:normAutofit fontScale="92500"/>
          </a:bodyPr>
          <a:lstStyle/>
          <a:p>
            <a:r>
              <a:rPr sz="2800">
                <a:latin typeface="Microsoft JhengHei UI"/>
              </a:rPr>
              <a:t>Romans</a:t>
            </a:r>
          </a:p>
          <a:p>
            <a:r>
              <a:rPr sz="2800">
                <a:latin typeface="Microsoft JhengHei UI"/>
              </a:rPr>
              <a:t>Galatians</a:t>
            </a:r>
          </a:p>
          <a:p>
            <a:r>
              <a:rPr sz="2800">
                <a:latin typeface="Microsoft JhengHei UI"/>
              </a:rPr>
              <a:t>Ephesians</a:t>
            </a:r>
          </a:p>
        </p:txBody>
      </p:sp>
      <p:sp>
        <p:nvSpPr>
          <p:cNvPr id="11" name="Title 1">
            <a:extLst>
              <a:ext uri="{FF2B5EF4-FFF2-40B4-BE49-F238E27FC236}">
                <a16:creationId xmlns:a16="http://schemas.microsoft.com/office/drawing/2014/main" id="{C3CFF400-3E71-3AFF-F0CB-ADF09B4FC235}"/>
              </a:ext>
            </a:extLst>
          </p:cNvPr>
          <p:cNvSpPr txBox="1">
            <a:spLocks/>
          </p:cNvSpPr>
          <p:nvPr/>
        </p:nvSpPr>
        <p:spPr>
          <a:xfrm>
            <a:off x="6745887" y="2861483"/>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Us</a:t>
            </a:r>
          </a:p>
        </p:txBody>
      </p:sp>
      <p:sp>
        <p:nvSpPr>
          <p:cNvPr id="6" name="TextBox 5">
            <a:extLst>
              <a:ext uri="{FF2B5EF4-FFF2-40B4-BE49-F238E27FC236}">
                <a16:creationId xmlns:a16="http://schemas.microsoft.com/office/drawing/2014/main" id="{82AF80EB-443B-207C-B7B5-D6829A6870C9}"/>
              </a:ext>
            </a:extLst>
          </p:cNvPr>
          <p:cNvSpPr txBox="1"/>
          <p:nvPr/>
        </p:nvSpPr>
        <p:spPr>
          <a:xfrm>
            <a:off x="5655791" y="449071"/>
            <a:ext cx="806278" cy="707886"/>
          </a:xfrm>
          <a:prstGeom prst="rect">
            <a:avLst/>
          </a:prstGeom>
          <a:noFill/>
        </p:spPr>
        <p:txBody>
          <a:bodyPr wrap="square">
            <a:spAutoFit/>
          </a:bodyPr>
          <a:lstStyle/>
          <a:p>
            <a:r>
              <a:rPr lang="en-US" altLang="zh-TW" sz="4000" dirty="0"/>
              <a:t>VS</a:t>
            </a:r>
            <a:endParaRPr lang="en-TW" sz="4000" dirty="0"/>
          </a:p>
        </p:txBody>
      </p:sp>
      <p:sp>
        <p:nvSpPr>
          <p:cNvPr id="9" name="TextBox 8">
            <a:extLst>
              <a:ext uri="{FF2B5EF4-FFF2-40B4-BE49-F238E27FC236}">
                <a16:creationId xmlns:a16="http://schemas.microsoft.com/office/drawing/2014/main" id="{D094ED2F-629E-BBCC-6BFB-11B91CDB0557}"/>
              </a:ext>
            </a:extLst>
          </p:cNvPr>
          <p:cNvSpPr txBox="1"/>
          <p:nvPr/>
        </p:nvSpPr>
        <p:spPr>
          <a:xfrm>
            <a:off x="9777802" y="156854"/>
            <a:ext cx="1803570" cy="1261884"/>
          </a:xfrm>
          <a:prstGeom prst="rect">
            <a:avLst/>
          </a:prstGeom>
          <a:noFill/>
        </p:spPr>
        <p:txBody>
          <a:bodyPr wrap="square">
            <a:normAutofit fontScale="77500" lnSpcReduction="20000"/>
          </a:bodyPr>
          <a:lstStyle/>
          <a:p>
            <a:r>
              <a:rPr sz="2800">
                <a:latin typeface="Microsoft JhengHei UI"/>
              </a:rPr>
              <a:t>James</a:t>
            </a:r>
          </a:p>
          <a:p>
            <a:r>
              <a:rPr sz="2800">
                <a:latin typeface="Microsoft JhengHei UI"/>
              </a:rPr>
              <a:t>The Gospels</a:t>
            </a:r>
          </a:p>
          <a:p>
            <a:r>
              <a:rPr sz="2800">
                <a:latin typeface="Microsoft JhengHei UI"/>
              </a:rPr>
              <a:t>(Sermon on the Mount)</a:t>
            </a:r>
          </a:p>
        </p:txBody>
      </p:sp>
      <p:sp>
        <p:nvSpPr>
          <p:cNvPr id="3" name="Rectangle 2">
            <a:extLst>
              <a:ext uri="{FF2B5EF4-FFF2-40B4-BE49-F238E27FC236}">
                <a16:creationId xmlns:a16="http://schemas.microsoft.com/office/drawing/2014/main" id="{23510F74-CFBD-9605-510E-A07B75C5D405}"/>
              </a:ext>
            </a:extLst>
          </p:cNvPr>
          <p:cNvSpPr/>
          <p:nvPr/>
        </p:nvSpPr>
        <p:spPr>
          <a:xfrm>
            <a:off x="2704328" y="2736502"/>
            <a:ext cx="2488344" cy="1384995"/>
          </a:xfrm>
          <a:prstGeom prst="rect">
            <a:avLst/>
          </a:prstGeom>
          <a:solidFill>
            <a:schemeClr val="bg1">
              <a:alpha val="9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7" name="Straight Connector 6">
            <a:extLst>
              <a:ext uri="{FF2B5EF4-FFF2-40B4-BE49-F238E27FC236}">
                <a16:creationId xmlns:a16="http://schemas.microsoft.com/office/drawing/2014/main" id="{B95B99B1-5AFA-86EF-7CC3-D52EC691DC52}"/>
              </a:ext>
            </a:extLst>
          </p:cNvPr>
          <p:cNvCxnSpPr>
            <a:cxnSpLocks/>
          </p:cNvCxnSpPr>
          <p:nvPr/>
        </p:nvCxnSpPr>
        <p:spPr>
          <a:xfrm flipV="1">
            <a:off x="8089751" y="1418738"/>
            <a:ext cx="634119" cy="1317764"/>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C5AB848-F1B9-DD39-CB1D-6905B95AEDA3}"/>
              </a:ext>
            </a:extLst>
          </p:cNvPr>
          <p:cNvSpPr txBox="1"/>
          <p:nvPr/>
        </p:nvSpPr>
        <p:spPr>
          <a:xfrm>
            <a:off x="8509833" y="1806672"/>
            <a:ext cx="2738052" cy="584775"/>
          </a:xfrm>
          <a:prstGeom prst="rect">
            <a:avLst/>
          </a:prstGeom>
          <a:noFill/>
        </p:spPr>
        <p:txBody>
          <a:bodyPr wrap="square">
            <a:normAutofit/>
          </a:bodyPr>
          <a:lstStyle/>
          <a:p>
            <a:r>
              <a:rPr sz="3200" dirty="0">
                <a:solidFill>
                  <a:srgbClr val="1D55AE"/>
                </a:solidFill>
                <a:latin typeface="Microsoft JhengHei UI"/>
              </a:rPr>
              <a:t>Arius / Merit</a:t>
            </a:r>
          </a:p>
        </p:txBody>
      </p:sp>
    </p:spTree>
    <p:extLst>
      <p:ext uri="{BB962C8B-B14F-4D97-AF65-F5344CB8AC3E}">
        <p14:creationId xmlns:p14="http://schemas.microsoft.com/office/powerpoint/2010/main" val="1085440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69BFD358-35A0-BF2F-C566-3E55E0CE71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D3B522-B31F-FF0D-305B-9ECCB2FF6BAB}"/>
              </a:ext>
            </a:extLst>
          </p:cNvPr>
          <p:cNvSpPr>
            <a:spLocks noGrp="1"/>
          </p:cNvSpPr>
          <p:nvPr>
            <p:ph type="title"/>
          </p:nvPr>
        </p:nvSpPr>
        <p:spPr>
          <a:xfrm>
            <a:off x="2669060" y="171634"/>
            <a:ext cx="2273643" cy="1175253"/>
          </a:xfrm>
          <a:solidFill>
            <a:schemeClr val="accent5">
              <a:lumMod val="40000"/>
              <a:lumOff val="60000"/>
            </a:schemeClr>
          </a:solidFill>
          <a:ln w="38100">
            <a:solidFill>
              <a:schemeClr val="tx1"/>
            </a:solidFill>
          </a:ln>
        </p:spPr>
        <p:txBody>
          <a:bodyPr wrap="square">
            <a:normAutofit/>
          </a:bodyPr>
          <a:lstStyle/>
          <a:p>
            <a:r>
              <a:rPr sz="4800"/>
              <a:t>Faith</a:t>
            </a:r>
          </a:p>
        </p:txBody>
      </p:sp>
      <p:sp>
        <p:nvSpPr>
          <p:cNvPr id="4" name="Title 1">
            <a:extLst>
              <a:ext uri="{FF2B5EF4-FFF2-40B4-BE49-F238E27FC236}">
                <a16:creationId xmlns:a16="http://schemas.microsoft.com/office/drawing/2014/main" id="{C542E742-D697-C66F-F52A-03EFA0292596}"/>
              </a:ext>
            </a:extLst>
          </p:cNvPr>
          <p:cNvSpPr txBox="1">
            <a:spLocks/>
          </p:cNvSpPr>
          <p:nvPr/>
        </p:nvSpPr>
        <p:spPr>
          <a:xfrm>
            <a:off x="7175157" y="171633"/>
            <a:ext cx="2273643"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Works</a:t>
            </a:r>
          </a:p>
        </p:txBody>
      </p:sp>
      <p:sp>
        <p:nvSpPr>
          <p:cNvPr id="8" name="Title 1">
            <a:extLst>
              <a:ext uri="{FF2B5EF4-FFF2-40B4-BE49-F238E27FC236}">
                <a16:creationId xmlns:a16="http://schemas.microsoft.com/office/drawing/2014/main" id="{D039EEB4-7B2C-700C-6770-CB72FA49B4EA}"/>
              </a:ext>
            </a:extLst>
          </p:cNvPr>
          <p:cNvSpPr txBox="1">
            <a:spLocks/>
          </p:cNvSpPr>
          <p:nvPr/>
        </p:nvSpPr>
        <p:spPr>
          <a:xfrm>
            <a:off x="2814121" y="2828297"/>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God</a:t>
            </a:r>
          </a:p>
        </p:txBody>
      </p:sp>
      <p:sp>
        <p:nvSpPr>
          <p:cNvPr id="12" name="TextBox 11">
            <a:extLst>
              <a:ext uri="{FF2B5EF4-FFF2-40B4-BE49-F238E27FC236}">
                <a16:creationId xmlns:a16="http://schemas.microsoft.com/office/drawing/2014/main" id="{9D58AAA9-1EBF-9A52-75CD-6B85C57021C8}"/>
              </a:ext>
            </a:extLst>
          </p:cNvPr>
          <p:cNvSpPr txBox="1"/>
          <p:nvPr/>
        </p:nvSpPr>
        <p:spPr>
          <a:xfrm>
            <a:off x="762000" y="66761"/>
            <a:ext cx="1803570" cy="1384995"/>
          </a:xfrm>
          <a:prstGeom prst="rect">
            <a:avLst/>
          </a:prstGeom>
          <a:noFill/>
        </p:spPr>
        <p:txBody>
          <a:bodyPr wrap="square">
            <a:normAutofit fontScale="92500"/>
          </a:bodyPr>
          <a:lstStyle/>
          <a:p>
            <a:r>
              <a:rPr sz="2800">
                <a:latin typeface="Microsoft JhengHei UI"/>
              </a:rPr>
              <a:t>Romans</a:t>
            </a:r>
          </a:p>
          <a:p>
            <a:r>
              <a:rPr sz="2800">
                <a:latin typeface="Microsoft JhengHei UI"/>
              </a:rPr>
              <a:t>Galatians</a:t>
            </a:r>
          </a:p>
          <a:p>
            <a:r>
              <a:rPr sz="2800">
                <a:latin typeface="Microsoft JhengHei UI"/>
              </a:rPr>
              <a:t>Ephesians</a:t>
            </a:r>
          </a:p>
        </p:txBody>
      </p:sp>
      <p:sp>
        <p:nvSpPr>
          <p:cNvPr id="11" name="Title 1">
            <a:extLst>
              <a:ext uri="{FF2B5EF4-FFF2-40B4-BE49-F238E27FC236}">
                <a16:creationId xmlns:a16="http://schemas.microsoft.com/office/drawing/2014/main" id="{C54DCF8A-A998-6472-387E-1F8DA2066B28}"/>
              </a:ext>
            </a:extLst>
          </p:cNvPr>
          <p:cNvSpPr txBox="1">
            <a:spLocks/>
          </p:cNvSpPr>
          <p:nvPr/>
        </p:nvSpPr>
        <p:spPr>
          <a:xfrm>
            <a:off x="6745887" y="2861483"/>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Us</a:t>
            </a:r>
          </a:p>
        </p:txBody>
      </p:sp>
      <p:sp>
        <p:nvSpPr>
          <p:cNvPr id="6" name="TextBox 5">
            <a:extLst>
              <a:ext uri="{FF2B5EF4-FFF2-40B4-BE49-F238E27FC236}">
                <a16:creationId xmlns:a16="http://schemas.microsoft.com/office/drawing/2014/main" id="{547CAB84-2910-5915-00D2-27071DE88FBA}"/>
              </a:ext>
            </a:extLst>
          </p:cNvPr>
          <p:cNvSpPr txBox="1"/>
          <p:nvPr/>
        </p:nvSpPr>
        <p:spPr>
          <a:xfrm>
            <a:off x="5655791" y="449071"/>
            <a:ext cx="806278" cy="707886"/>
          </a:xfrm>
          <a:prstGeom prst="rect">
            <a:avLst/>
          </a:prstGeom>
          <a:noFill/>
        </p:spPr>
        <p:txBody>
          <a:bodyPr wrap="square">
            <a:spAutoFit/>
          </a:bodyPr>
          <a:lstStyle/>
          <a:p>
            <a:r>
              <a:rPr lang="en-US" altLang="zh-TW" sz="4000" dirty="0"/>
              <a:t>VS</a:t>
            </a:r>
            <a:endParaRPr lang="en-TW" sz="4000" dirty="0"/>
          </a:p>
        </p:txBody>
      </p:sp>
      <p:sp>
        <p:nvSpPr>
          <p:cNvPr id="9" name="TextBox 8">
            <a:extLst>
              <a:ext uri="{FF2B5EF4-FFF2-40B4-BE49-F238E27FC236}">
                <a16:creationId xmlns:a16="http://schemas.microsoft.com/office/drawing/2014/main" id="{925E314C-72E6-24E6-AA94-3AA250781716}"/>
              </a:ext>
            </a:extLst>
          </p:cNvPr>
          <p:cNvSpPr txBox="1"/>
          <p:nvPr/>
        </p:nvSpPr>
        <p:spPr>
          <a:xfrm>
            <a:off x="9777802" y="156854"/>
            <a:ext cx="1803570" cy="1261884"/>
          </a:xfrm>
          <a:prstGeom prst="rect">
            <a:avLst/>
          </a:prstGeom>
          <a:noFill/>
        </p:spPr>
        <p:txBody>
          <a:bodyPr wrap="square">
            <a:normAutofit fontScale="77500" lnSpcReduction="20000"/>
          </a:bodyPr>
          <a:lstStyle/>
          <a:p>
            <a:r>
              <a:rPr sz="2800">
                <a:latin typeface="Microsoft JhengHei UI"/>
              </a:rPr>
              <a:t>James</a:t>
            </a:r>
          </a:p>
          <a:p>
            <a:r>
              <a:rPr sz="2800">
                <a:latin typeface="Microsoft JhengHei UI"/>
              </a:rPr>
              <a:t>The Gospels</a:t>
            </a:r>
          </a:p>
          <a:p>
            <a:r>
              <a:rPr sz="2800">
                <a:latin typeface="Microsoft JhengHei UI"/>
              </a:rPr>
              <a:t>(Sermon on the Mount)</a:t>
            </a:r>
          </a:p>
        </p:txBody>
      </p:sp>
      <p:sp>
        <p:nvSpPr>
          <p:cNvPr id="3" name="Rectangle 2">
            <a:extLst>
              <a:ext uri="{FF2B5EF4-FFF2-40B4-BE49-F238E27FC236}">
                <a16:creationId xmlns:a16="http://schemas.microsoft.com/office/drawing/2014/main" id="{146CE7A6-CFD1-C300-94F5-E4534D2312B9}"/>
              </a:ext>
            </a:extLst>
          </p:cNvPr>
          <p:cNvSpPr/>
          <p:nvPr/>
        </p:nvSpPr>
        <p:spPr>
          <a:xfrm>
            <a:off x="2704328" y="2736502"/>
            <a:ext cx="2488344" cy="1384995"/>
          </a:xfrm>
          <a:prstGeom prst="rect">
            <a:avLst/>
          </a:prstGeom>
          <a:solidFill>
            <a:schemeClr val="bg1">
              <a:alpha val="9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7" name="Straight Connector 6">
            <a:extLst>
              <a:ext uri="{FF2B5EF4-FFF2-40B4-BE49-F238E27FC236}">
                <a16:creationId xmlns:a16="http://schemas.microsoft.com/office/drawing/2014/main" id="{7AF8D3DA-8DC9-A3AF-D180-F7639DA66720}"/>
              </a:ext>
            </a:extLst>
          </p:cNvPr>
          <p:cNvCxnSpPr>
            <a:cxnSpLocks/>
          </p:cNvCxnSpPr>
          <p:nvPr/>
        </p:nvCxnSpPr>
        <p:spPr>
          <a:xfrm flipV="1">
            <a:off x="8089751" y="1418738"/>
            <a:ext cx="634119" cy="1317764"/>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613FF96B-6A62-DD0B-C954-EA3B142C83CF}"/>
              </a:ext>
            </a:extLst>
          </p:cNvPr>
          <p:cNvSpPr txBox="1"/>
          <p:nvPr/>
        </p:nvSpPr>
        <p:spPr>
          <a:xfrm>
            <a:off x="8509833" y="1806672"/>
            <a:ext cx="2738052" cy="584775"/>
          </a:xfrm>
          <a:prstGeom prst="rect">
            <a:avLst/>
          </a:prstGeom>
          <a:noFill/>
        </p:spPr>
        <p:txBody>
          <a:bodyPr wrap="square">
            <a:normAutofit/>
          </a:bodyPr>
          <a:lstStyle/>
          <a:p>
            <a:r>
              <a:rPr sz="3200" dirty="0">
                <a:solidFill>
                  <a:srgbClr val="1D55AE"/>
                </a:solidFill>
                <a:latin typeface="Microsoft JhengHei UI"/>
              </a:rPr>
              <a:t>Arius / Merit</a:t>
            </a:r>
          </a:p>
        </p:txBody>
      </p:sp>
      <p:cxnSp>
        <p:nvCxnSpPr>
          <p:cNvPr id="15" name="Straight Connector 14">
            <a:extLst>
              <a:ext uri="{FF2B5EF4-FFF2-40B4-BE49-F238E27FC236}">
                <a16:creationId xmlns:a16="http://schemas.microsoft.com/office/drawing/2014/main" id="{BF2DACD8-C99A-EA22-A78D-D6F5E776A3C4}"/>
              </a:ext>
            </a:extLst>
          </p:cNvPr>
          <p:cNvCxnSpPr>
            <a:cxnSpLocks/>
          </p:cNvCxnSpPr>
          <p:nvPr/>
        </p:nvCxnSpPr>
        <p:spPr>
          <a:xfrm flipH="1" flipV="1">
            <a:off x="3608173" y="1451756"/>
            <a:ext cx="3032806" cy="1336295"/>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E5546BB-390A-FD66-2B29-9484C00132D8}"/>
              </a:ext>
            </a:extLst>
          </p:cNvPr>
          <p:cNvSpPr txBox="1"/>
          <p:nvPr/>
        </p:nvSpPr>
        <p:spPr>
          <a:xfrm>
            <a:off x="651681" y="2921168"/>
            <a:ext cx="5810388" cy="3108543"/>
          </a:xfrm>
          <a:prstGeom prst="rect">
            <a:avLst/>
          </a:prstGeom>
          <a:noFill/>
        </p:spPr>
        <p:txBody>
          <a:bodyPr wrap="square">
            <a:spAutoFit/>
          </a:bodyPr>
          <a:lstStyle/>
          <a:p>
            <a:r>
              <a:rPr lang="en-TW" sz="2800" dirty="0"/>
              <a:t>“There are two kings in my heart. </a:t>
            </a:r>
          </a:p>
          <a:p>
            <a:r>
              <a:rPr lang="en-TW" sz="2800" dirty="0"/>
              <a:t>Let’s see which one is stronger. </a:t>
            </a:r>
          </a:p>
          <a:p>
            <a:r>
              <a:rPr lang="en-TW" sz="2800" dirty="0"/>
              <a:t>One wants me to go to hell. </a:t>
            </a:r>
          </a:p>
          <a:p>
            <a:r>
              <a:rPr lang="en-TW" sz="2800" dirty="0"/>
              <a:t>One wants me to go to heaven. </a:t>
            </a:r>
          </a:p>
          <a:p>
            <a:r>
              <a:rPr lang="en-TW" sz="2800" dirty="0"/>
              <a:t>The devil leads to hell. </a:t>
            </a:r>
          </a:p>
          <a:p>
            <a:r>
              <a:rPr lang="en-TW" sz="2800" dirty="0"/>
              <a:t>The King leads to heaven. </a:t>
            </a:r>
          </a:p>
          <a:p>
            <a:r>
              <a:rPr lang="en-TW" sz="2800" dirty="0"/>
              <a:t>Trust in Jesus and enter heaven.”</a:t>
            </a:r>
          </a:p>
        </p:txBody>
      </p:sp>
    </p:spTree>
    <p:extLst>
      <p:ext uri="{BB962C8B-B14F-4D97-AF65-F5344CB8AC3E}">
        <p14:creationId xmlns:p14="http://schemas.microsoft.com/office/powerpoint/2010/main" val="4107844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34EF1B7F-2D9F-27CD-1A82-F1961EEA53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DF38CD-AFBA-0C5A-F674-2A55FC5A3753}"/>
              </a:ext>
            </a:extLst>
          </p:cNvPr>
          <p:cNvSpPr>
            <a:spLocks noGrp="1"/>
          </p:cNvSpPr>
          <p:nvPr>
            <p:ph type="title"/>
          </p:nvPr>
        </p:nvSpPr>
        <p:spPr>
          <a:xfrm>
            <a:off x="2669060" y="171634"/>
            <a:ext cx="2273643" cy="1175253"/>
          </a:xfrm>
          <a:solidFill>
            <a:schemeClr val="accent5">
              <a:lumMod val="40000"/>
              <a:lumOff val="60000"/>
            </a:schemeClr>
          </a:solidFill>
          <a:ln w="38100">
            <a:solidFill>
              <a:schemeClr val="tx1"/>
            </a:solidFill>
          </a:ln>
        </p:spPr>
        <p:txBody>
          <a:bodyPr wrap="square">
            <a:normAutofit/>
          </a:bodyPr>
          <a:lstStyle/>
          <a:p>
            <a:r>
              <a:rPr sz="4800"/>
              <a:t>Faith</a:t>
            </a:r>
          </a:p>
        </p:txBody>
      </p:sp>
      <p:sp>
        <p:nvSpPr>
          <p:cNvPr id="4" name="Title 1">
            <a:extLst>
              <a:ext uri="{FF2B5EF4-FFF2-40B4-BE49-F238E27FC236}">
                <a16:creationId xmlns:a16="http://schemas.microsoft.com/office/drawing/2014/main" id="{6D235543-158C-E790-6565-7815293634F7}"/>
              </a:ext>
            </a:extLst>
          </p:cNvPr>
          <p:cNvSpPr txBox="1">
            <a:spLocks/>
          </p:cNvSpPr>
          <p:nvPr/>
        </p:nvSpPr>
        <p:spPr>
          <a:xfrm>
            <a:off x="7175157" y="171633"/>
            <a:ext cx="2273643"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Works</a:t>
            </a:r>
          </a:p>
        </p:txBody>
      </p:sp>
      <p:sp>
        <p:nvSpPr>
          <p:cNvPr id="8" name="Title 1">
            <a:extLst>
              <a:ext uri="{FF2B5EF4-FFF2-40B4-BE49-F238E27FC236}">
                <a16:creationId xmlns:a16="http://schemas.microsoft.com/office/drawing/2014/main" id="{4FC8BAA0-2BF6-4626-DE19-EC89B7D591D3}"/>
              </a:ext>
            </a:extLst>
          </p:cNvPr>
          <p:cNvSpPr txBox="1">
            <a:spLocks/>
          </p:cNvSpPr>
          <p:nvPr/>
        </p:nvSpPr>
        <p:spPr>
          <a:xfrm>
            <a:off x="2814121" y="2828297"/>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God</a:t>
            </a:r>
          </a:p>
        </p:txBody>
      </p:sp>
      <p:sp>
        <p:nvSpPr>
          <p:cNvPr id="12" name="TextBox 11">
            <a:extLst>
              <a:ext uri="{FF2B5EF4-FFF2-40B4-BE49-F238E27FC236}">
                <a16:creationId xmlns:a16="http://schemas.microsoft.com/office/drawing/2014/main" id="{F9A7CC91-2791-3011-385D-5F78215D0B48}"/>
              </a:ext>
            </a:extLst>
          </p:cNvPr>
          <p:cNvSpPr txBox="1"/>
          <p:nvPr/>
        </p:nvSpPr>
        <p:spPr>
          <a:xfrm>
            <a:off x="762000" y="66761"/>
            <a:ext cx="1803570" cy="1384995"/>
          </a:xfrm>
          <a:prstGeom prst="rect">
            <a:avLst/>
          </a:prstGeom>
          <a:noFill/>
        </p:spPr>
        <p:txBody>
          <a:bodyPr wrap="square">
            <a:normAutofit fontScale="92500"/>
          </a:bodyPr>
          <a:lstStyle/>
          <a:p>
            <a:r>
              <a:rPr sz="2800">
                <a:latin typeface="Microsoft JhengHei UI"/>
              </a:rPr>
              <a:t>Romans</a:t>
            </a:r>
          </a:p>
          <a:p>
            <a:r>
              <a:rPr sz="2800">
                <a:latin typeface="Microsoft JhengHei UI"/>
              </a:rPr>
              <a:t>Galatians</a:t>
            </a:r>
          </a:p>
          <a:p>
            <a:r>
              <a:rPr sz="2800">
                <a:latin typeface="Microsoft JhengHei UI"/>
              </a:rPr>
              <a:t>Ephesians</a:t>
            </a:r>
          </a:p>
        </p:txBody>
      </p:sp>
      <p:sp>
        <p:nvSpPr>
          <p:cNvPr id="11" name="Title 1">
            <a:extLst>
              <a:ext uri="{FF2B5EF4-FFF2-40B4-BE49-F238E27FC236}">
                <a16:creationId xmlns:a16="http://schemas.microsoft.com/office/drawing/2014/main" id="{D33F87D7-7465-E3D1-281B-9010CDAD9660}"/>
              </a:ext>
            </a:extLst>
          </p:cNvPr>
          <p:cNvSpPr txBox="1">
            <a:spLocks/>
          </p:cNvSpPr>
          <p:nvPr/>
        </p:nvSpPr>
        <p:spPr>
          <a:xfrm>
            <a:off x="6745887" y="2861483"/>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Us</a:t>
            </a:r>
          </a:p>
        </p:txBody>
      </p:sp>
      <p:sp>
        <p:nvSpPr>
          <p:cNvPr id="6" name="TextBox 5">
            <a:extLst>
              <a:ext uri="{FF2B5EF4-FFF2-40B4-BE49-F238E27FC236}">
                <a16:creationId xmlns:a16="http://schemas.microsoft.com/office/drawing/2014/main" id="{BDE25E26-3FA5-B940-76C2-7DB7084E7F20}"/>
              </a:ext>
            </a:extLst>
          </p:cNvPr>
          <p:cNvSpPr txBox="1"/>
          <p:nvPr/>
        </p:nvSpPr>
        <p:spPr>
          <a:xfrm>
            <a:off x="5655791" y="449071"/>
            <a:ext cx="806278" cy="707886"/>
          </a:xfrm>
          <a:prstGeom prst="rect">
            <a:avLst/>
          </a:prstGeom>
          <a:noFill/>
        </p:spPr>
        <p:txBody>
          <a:bodyPr wrap="square">
            <a:spAutoFit/>
          </a:bodyPr>
          <a:lstStyle/>
          <a:p>
            <a:r>
              <a:rPr lang="en-US" altLang="zh-TW" sz="4000" dirty="0"/>
              <a:t>VS</a:t>
            </a:r>
            <a:endParaRPr lang="en-TW" sz="4000" dirty="0"/>
          </a:p>
        </p:txBody>
      </p:sp>
      <p:sp>
        <p:nvSpPr>
          <p:cNvPr id="9" name="TextBox 8">
            <a:extLst>
              <a:ext uri="{FF2B5EF4-FFF2-40B4-BE49-F238E27FC236}">
                <a16:creationId xmlns:a16="http://schemas.microsoft.com/office/drawing/2014/main" id="{AB983C19-B0BF-4A13-8DB1-627B12B69AFA}"/>
              </a:ext>
            </a:extLst>
          </p:cNvPr>
          <p:cNvSpPr txBox="1"/>
          <p:nvPr/>
        </p:nvSpPr>
        <p:spPr>
          <a:xfrm>
            <a:off x="9777802" y="156854"/>
            <a:ext cx="1803570" cy="1261884"/>
          </a:xfrm>
          <a:prstGeom prst="rect">
            <a:avLst/>
          </a:prstGeom>
          <a:noFill/>
        </p:spPr>
        <p:txBody>
          <a:bodyPr wrap="square">
            <a:normAutofit fontScale="77500" lnSpcReduction="20000"/>
          </a:bodyPr>
          <a:lstStyle/>
          <a:p>
            <a:r>
              <a:rPr sz="2800">
                <a:latin typeface="Microsoft JhengHei UI"/>
              </a:rPr>
              <a:t>James</a:t>
            </a:r>
          </a:p>
          <a:p>
            <a:r>
              <a:rPr sz="2800">
                <a:latin typeface="Microsoft JhengHei UI"/>
              </a:rPr>
              <a:t>The Gospels</a:t>
            </a:r>
          </a:p>
          <a:p>
            <a:r>
              <a:rPr sz="2800">
                <a:latin typeface="Microsoft JhengHei UI"/>
              </a:rPr>
              <a:t>(Sermon on the Mount)</a:t>
            </a:r>
          </a:p>
        </p:txBody>
      </p:sp>
      <p:sp>
        <p:nvSpPr>
          <p:cNvPr id="3" name="Rectangle 2">
            <a:extLst>
              <a:ext uri="{FF2B5EF4-FFF2-40B4-BE49-F238E27FC236}">
                <a16:creationId xmlns:a16="http://schemas.microsoft.com/office/drawing/2014/main" id="{740EB575-950F-800D-3DB4-A35AAAAB2BF3}"/>
              </a:ext>
            </a:extLst>
          </p:cNvPr>
          <p:cNvSpPr/>
          <p:nvPr/>
        </p:nvSpPr>
        <p:spPr>
          <a:xfrm>
            <a:off x="2704328" y="2736502"/>
            <a:ext cx="2488344" cy="1384995"/>
          </a:xfrm>
          <a:prstGeom prst="rect">
            <a:avLst/>
          </a:prstGeom>
          <a:solidFill>
            <a:schemeClr val="bg1">
              <a:alpha val="9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7" name="Straight Connector 6">
            <a:extLst>
              <a:ext uri="{FF2B5EF4-FFF2-40B4-BE49-F238E27FC236}">
                <a16:creationId xmlns:a16="http://schemas.microsoft.com/office/drawing/2014/main" id="{28B4C4DC-CDF9-3A6A-210E-CDE71A935D79}"/>
              </a:ext>
            </a:extLst>
          </p:cNvPr>
          <p:cNvCxnSpPr>
            <a:cxnSpLocks/>
          </p:cNvCxnSpPr>
          <p:nvPr/>
        </p:nvCxnSpPr>
        <p:spPr>
          <a:xfrm flipV="1">
            <a:off x="8089751" y="1418738"/>
            <a:ext cx="634119" cy="1317764"/>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C1F9ABA-0552-5632-15FA-50F0D9BB1842}"/>
              </a:ext>
            </a:extLst>
          </p:cNvPr>
          <p:cNvSpPr txBox="1"/>
          <p:nvPr/>
        </p:nvSpPr>
        <p:spPr>
          <a:xfrm>
            <a:off x="8509833" y="1806672"/>
            <a:ext cx="2738052" cy="584775"/>
          </a:xfrm>
          <a:prstGeom prst="rect">
            <a:avLst/>
          </a:prstGeom>
          <a:noFill/>
        </p:spPr>
        <p:txBody>
          <a:bodyPr wrap="square">
            <a:normAutofit/>
          </a:bodyPr>
          <a:lstStyle/>
          <a:p>
            <a:r>
              <a:rPr sz="3200" dirty="0">
                <a:solidFill>
                  <a:srgbClr val="1D55AE"/>
                </a:solidFill>
                <a:latin typeface="Microsoft JhengHei UI"/>
              </a:rPr>
              <a:t>Arius / Merit</a:t>
            </a:r>
          </a:p>
        </p:txBody>
      </p:sp>
      <p:cxnSp>
        <p:nvCxnSpPr>
          <p:cNvPr id="15" name="Straight Connector 14">
            <a:extLst>
              <a:ext uri="{FF2B5EF4-FFF2-40B4-BE49-F238E27FC236}">
                <a16:creationId xmlns:a16="http://schemas.microsoft.com/office/drawing/2014/main" id="{8266AB4F-1178-9C6C-8063-E62037833A41}"/>
              </a:ext>
            </a:extLst>
          </p:cNvPr>
          <p:cNvCxnSpPr>
            <a:cxnSpLocks/>
          </p:cNvCxnSpPr>
          <p:nvPr/>
        </p:nvCxnSpPr>
        <p:spPr>
          <a:xfrm flipH="1" flipV="1">
            <a:off x="3608173" y="1451756"/>
            <a:ext cx="3032806" cy="1336295"/>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E84DC169-B722-2A90-5167-595B85C3DCD0}"/>
              </a:ext>
            </a:extLst>
          </p:cNvPr>
          <p:cNvSpPr txBox="1"/>
          <p:nvPr/>
        </p:nvSpPr>
        <p:spPr>
          <a:xfrm>
            <a:off x="1547810" y="1983109"/>
            <a:ext cx="3539954" cy="584775"/>
          </a:xfrm>
          <a:prstGeom prst="rect">
            <a:avLst/>
          </a:prstGeom>
          <a:noFill/>
        </p:spPr>
        <p:txBody>
          <a:bodyPr wrap="square">
            <a:normAutofit/>
          </a:bodyPr>
          <a:lstStyle/>
          <a:p>
            <a:r>
              <a:rPr sz="3200" dirty="0">
                <a:solidFill>
                  <a:srgbClr val="C00000"/>
                </a:solidFill>
              </a:rPr>
              <a:t>The Will Is Not Free</a:t>
            </a:r>
          </a:p>
        </p:txBody>
      </p:sp>
      <p:sp>
        <p:nvSpPr>
          <p:cNvPr id="21" name="TextBox 20">
            <a:extLst>
              <a:ext uri="{FF2B5EF4-FFF2-40B4-BE49-F238E27FC236}">
                <a16:creationId xmlns:a16="http://schemas.microsoft.com/office/drawing/2014/main" id="{CF84B27D-B67D-3E62-37D9-AAEB525956B6}"/>
              </a:ext>
            </a:extLst>
          </p:cNvPr>
          <p:cNvSpPr txBox="1"/>
          <p:nvPr/>
        </p:nvSpPr>
        <p:spPr>
          <a:xfrm>
            <a:off x="161366" y="4453255"/>
            <a:ext cx="11327801" cy="1669560"/>
          </a:xfrm>
          <a:prstGeom prst="rect">
            <a:avLst/>
          </a:prstGeom>
          <a:noFill/>
        </p:spPr>
        <p:txBody>
          <a:bodyPr wrap="square">
            <a:normAutofit/>
          </a:bodyPr>
          <a:lstStyle/>
          <a:p>
            <a:r>
              <a:rPr sz="3200" dirty="0"/>
              <a:t>“For </a:t>
            </a:r>
            <a:r>
              <a:rPr sz="3200" u="sng" dirty="0">
                <a:solidFill>
                  <a:schemeClr val="accent2">
                    <a:lumMod val="75000"/>
                  </a:schemeClr>
                </a:solidFill>
              </a:rPr>
              <a:t>it is by grace you have been saved, through faith—and </a:t>
            </a:r>
            <a:r>
              <a:rPr sz="3200" b="1" u="sng" dirty="0">
                <a:solidFill>
                  <a:schemeClr val="accent2">
                    <a:lumMod val="75000"/>
                  </a:schemeClr>
                </a:solidFill>
              </a:rPr>
              <a:t>this</a:t>
            </a:r>
            <a:r>
              <a:rPr sz="3200" u="sng" dirty="0">
                <a:solidFill>
                  <a:schemeClr val="accent2">
                    <a:lumMod val="75000"/>
                  </a:schemeClr>
                </a:solidFill>
              </a:rPr>
              <a:t> </a:t>
            </a:r>
            <a:endParaRPr lang="en-US" sz="3200" u="sng" dirty="0">
              <a:solidFill>
                <a:schemeClr val="accent2">
                  <a:lumMod val="75000"/>
                </a:schemeClr>
              </a:solidFill>
            </a:endParaRPr>
          </a:p>
          <a:p>
            <a:r>
              <a:rPr lang="zh-TW" altLang="en-US" sz="3200" u="sng" dirty="0">
                <a:solidFill>
                  <a:schemeClr val="accent2">
                    <a:lumMod val="75000"/>
                  </a:schemeClr>
                </a:solidFill>
              </a:rPr>
              <a:t>  </a:t>
            </a:r>
            <a:r>
              <a:rPr sz="3200" dirty="0"/>
              <a:t>is not from yourselves, it is the gift of God.” (Ephesians 2:8)</a:t>
            </a:r>
          </a:p>
        </p:txBody>
      </p:sp>
    </p:spTree>
    <p:extLst>
      <p:ext uri="{BB962C8B-B14F-4D97-AF65-F5344CB8AC3E}">
        <p14:creationId xmlns:p14="http://schemas.microsoft.com/office/powerpoint/2010/main" val="3165552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165D1F4-F2E1-9453-3705-11245F13A4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67542-421B-0486-39F1-A4070C12ADCE}"/>
              </a:ext>
            </a:extLst>
          </p:cNvPr>
          <p:cNvSpPr>
            <a:spLocks noGrp="1"/>
          </p:cNvSpPr>
          <p:nvPr>
            <p:ph type="title"/>
          </p:nvPr>
        </p:nvSpPr>
        <p:spPr>
          <a:xfrm>
            <a:off x="2669060" y="171634"/>
            <a:ext cx="2273643" cy="1175253"/>
          </a:xfrm>
          <a:solidFill>
            <a:schemeClr val="accent5">
              <a:lumMod val="40000"/>
              <a:lumOff val="60000"/>
            </a:schemeClr>
          </a:solidFill>
          <a:ln w="38100">
            <a:solidFill>
              <a:schemeClr val="tx1"/>
            </a:solidFill>
          </a:ln>
        </p:spPr>
        <p:txBody>
          <a:bodyPr wrap="square">
            <a:normAutofit/>
          </a:bodyPr>
          <a:lstStyle/>
          <a:p>
            <a:r>
              <a:rPr sz="4800"/>
              <a:t>Faith</a:t>
            </a:r>
          </a:p>
        </p:txBody>
      </p:sp>
      <p:sp>
        <p:nvSpPr>
          <p:cNvPr id="4" name="Title 1">
            <a:extLst>
              <a:ext uri="{FF2B5EF4-FFF2-40B4-BE49-F238E27FC236}">
                <a16:creationId xmlns:a16="http://schemas.microsoft.com/office/drawing/2014/main" id="{6236886A-F7A2-11F4-D62E-A9E84B82C987}"/>
              </a:ext>
            </a:extLst>
          </p:cNvPr>
          <p:cNvSpPr txBox="1">
            <a:spLocks/>
          </p:cNvSpPr>
          <p:nvPr/>
        </p:nvSpPr>
        <p:spPr>
          <a:xfrm>
            <a:off x="7175157" y="171633"/>
            <a:ext cx="2273643"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Works</a:t>
            </a:r>
          </a:p>
        </p:txBody>
      </p:sp>
      <p:sp>
        <p:nvSpPr>
          <p:cNvPr id="8" name="Title 1">
            <a:extLst>
              <a:ext uri="{FF2B5EF4-FFF2-40B4-BE49-F238E27FC236}">
                <a16:creationId xmlns:a16="http://schemas.microsoft.com/office/drawing/2014/main" id="{4DE5DCB6-1B6A-8E9E-AF57-715C39D792DC}"/>
              </a:ext>
            </a:extLst>
          </p:cNvPr>
          <p:cNvSpPr txBox="1">
            <a:spLocks/>
          </p:cNvSpPr>
          <p:nvPr/>
        </p:nvSpPr>
        <p:spPr>
          <a:xfrm>
            <a:off x="2565571" y="2743200"/>
            <a:ext cx="2856984"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God</a:t>
            </a:r>
          </a:p>
        </p:txBody>
      </p:sp>
      <p:sp>
        <p:nvSpPr>
          <p:cNvPr id="12" name="TextBox 11">
            <a:extLst>
              <a:ext uri="{FF2B5EF4-FFF2-40B4-BE49-F238E27FC236}">
                <a16:creationId xmlns:a16="http://schemas.microsoft.com/office/drawing/2014/main" id="{6AA10326-4160-88B9-A08E-39D6E0E39E40}"/>
              </a:ext>
            </a:extLst>
          </p:cNvPr>
          <p:cNvSpPr txBox="1"/>
          <p:nvPr/>
        </p:nvSpPr>
        <p:spPr>
          <a:xfrm>
            <a:off x="762000" y="66761"/>
            <a:ext cx="1803570" cy="1384995"/>
          </a:xfrm>
          <a:prstGeom prst="rect">
            <a:avLst/>
          </a:prstGeom>
          <a:noFill/>
        </p:spPr>
        <p:txBody>
          <a:bodyPr wrap="square">
            <a:normAutofit fontScale="92500"/>
          </a:bodyPr>
          <a:lstStyle/>
          <a:p>
            <a:r>
              <a:rPr sz="2800">
                <a:latin typeface="Microsoft JhengHei UI"/>
              </a:rPr>
              <a:t>Romans</a:t>
            </a:r>
          </a:p>
          <a:p>
            <a:r>
              <a:rPr sz="2800">
                <a:latin typeface="Microsoft JhengHei UI"/>
              </a:rPr>
              <a:t>Galatians</a:t>
            </a:r>
          </a:p>
          <a:p>
            <a:r>
              <a:rPr sz="2800">
                <a:latin typeface="Microsoft JhengHei UI"/>
              </a:rPr>
              <a:t>Ephesians</a:t>
            </a:r>
          </a:p>
        </p:txBody>
      </p:sp>
      <p:sp>
        <p:nvSpPr>
          <p:cNvPr id="11" name="Title 1">
            <a:extLst>
              <a:ext uri="{FF2B5EF4-FFF2-40B4-BE49-F238E27FC236}">
                <a16:creationId xmlns:a16="http://schemas.microsoft.com/office/drawing/2014/main" id="{96B7A2F8-8C77-84CF-F870-BDE0EE99FB17}"/>
              </a:ext>
            </a:extLst>
          </p:cNvPr>
          <p:cNvSpPr txBox="1">
            <a:spLocks/>
          </p:cNvSpPr>
          <p:nvPr/>
        </p:nvSpPr>
        <p:spPr>
          <a:xfrm>
            <a:off x="6999976" y="2767230"/>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Us</a:t>
            </a:r>
          </a:p>
        </p:txBody>
      </p:sp>
      <p:sp>
        <p:nvSpPr>
          <p:cNvPr id="6" name="TextBox 5">
            <a:extLst>
              <a:ext uri="{FF2B5EF4-FFF2-40B4-BE49-F238E27FC236}">
                <a16:creationId xmlns:a16="http://schemas.microsoft.com/office/drawing/2014/main" id="{070EB7CD-C1CF-E935-3750-8BFCE796E699}"/>
              </a:ext>
            </a:extLst>
          </p:cNvPr>
          <p:cNvSpPr txBox="1"/>
          <p:nvPr/>
        </p:nvSpPr>
        <p:spPr>
          <a:xfrm>
            <a:off x="5655791" y="449071"/>
            <a:ext cx="806278" cy="707886"/>
          </a:xfrm>
          <a:prstGeom prst="rect">
            <a:avLst/>
          </a:prstGeom>
          <a:noFill/>
        </p:spPr>
        <p:txBody>
          <a:bodyPr wrap="square">
            <a:spAutoFit/>
          </a:bodyPr>
          <a:lstStyle/>
          <a:p>
            <a:r>
              <a:rPr lang="en-US" altLang="zh-TW" sz="4000" dirty="0"/>
              <a:t>VS</a:t>
            </a:r>
            <a:endParaRPr lang="en-TW" sz="4000" dirty="0"/>
          </a:p>
        </p:txBody>
      </p:sp>
      <p:sp>
        <p:nvSpPr>
          <p:cNvPr id="9" name="TextBox 8">
            <a:extLst>
              <a:ext uri="{FF2B5EF4-FFF2-40B4-BE49-F238E27FC236}">
                <a16:creationId xmlns:a16="http://schemas.microsoft.com/office/drawing/2014/main" id="{4AFB5144-8371-A6CB-6943-AC33DB3A0B77}"/>
              </a:ext>
            </a:extLst>
          </p:cNvPr>
          <p:cNvSpPr txBox="1"/>
          <p:nvPr/>
        </p:nvSpPr>
        <p:spPr>
          <a:xfrm>
            <a:off x="9777802" y="156854"/>
            <a:ext cx="1803570" cy="1261884"/>
          </a:xfrm>
          <a:prstGeom prst="rect">
            <a:avLst/>
          </a:prstGeom>
          <a:noFill/>
        </p:spPr>
        <p:txBody>
          <a:bodyPr wrap="square">
            <a:normAutofit fontScale="77500" lnSpcReduction="20000"/>
          </a:bodyPr>
          <a:lstStyle/>
          <a:p>
            <a:r>
              <a:rPr sz="2800">
                <a:latin typeface="Microsoft JhengHei UI"/>
              </a:rPr>
              <a:t>James</a:t>
            </a:r>
          </a:p>
          <a:p>
            <a:r>
              <a:rPr sz="2800">
                <a:latin typeface="Microsoft JhengHei UI"/>
              </a:rPr>
              <a:t>The Gospels</a:t>
            </a:r>
          </a:p>
          <a:p>
            <a:r>
              <a:rPr sz="2800">
                <a:latin typeface="Microsoft JhengHei UI"/>
              </a:rPr>
              <a:t>(Sermon on the Mount)</a:t>
            </a:r>
          </a:p>
        </p:txBody>
      </p:sp>
      <p:sp>
        <p:nvSpPr>
          <p:cNvPr id="3" name="Rectangle 2">
            <a:extLst>
              <a:ext uri="{FF2B5EF4-FFF2-40B4-BE49-F238E27FC236}">
                <a16:creationId xmlns:a16="http://schemas.microsoft.com/office/drawing/2014/main" id="{1BB9929F-4E21-4DD1-E8C4-8E6448FBE377}"/>
              </a:ext>
            </a:extLst>
          </p:cNvPr>
          <p:cNvSpPr/>
          <p:nvPr/>
        </p:nvSpPr>
        <p:spPr>
          <a:xfrm>
            <a:off x="6960456" y="2662360"/>
            <a:ext cx="2488344" cy="1384995"/>
          </a:xfrm>
          <a:prstGeom prst="rect">
            <a:avLst/>
          </a:prstGeom>
          <a:solidFill>
            <a:schemeClr val="bg1">
              <a:alpha val="9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15" name="Straight Connector 14">
            <a:extLst>
              <a:ext uri="{FF2B5EF4-FFF2-40B4-BE49-F238E27FC236}">
                <a16:creationId xmlns:a16="http://schemas.microsoft.com/office/drawing/2014/main" id="{DB598132-1A30-9785-E24E-761B7E235E2B}"/>
              </a:ext>
            </a:extLst>
          </p:cNvPr>
          <p:cNvCxnSpPr>
            <a:cxnSpLocks/>
          </p:cNvCxnSpPr>
          <p:nvPr/>
        </p:nvCxnSpPr>
        <p:spPr>
          <a:xfrm flipH="1" flipV="1">
            <a:off x="3090475" y="1418738"/>
            <a:ext cx="298184" cy="1324462"/>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CCF720D-33FE-1BD0-2075-55E7BE934665}"/>
              </a:ext>
            </a:extLst>
          </p:cNvPr>
          <p:cNvCxnSpPr>
            <a:cxnSpLocks/>
          </p:cNvCxnSpPr>
          <p:nvPr/>
        </p:nvCxnSpPr>
        <p:spPr>
          <a:xfrm>
            <a:off x="3563895" y="3918453"/>
            <a:ext cx="0" cy="1007774"/>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sp>
        <p:nvSpPr>
          <p:cNvPr id="25" name="Title 1">
            <a:extLst>
              <a:ext uri="{FF2B5EF4-FFF2-40B4-BE49-F238E27FC236}">
                <a16:creationId xmlns:a16="http://schemas.microsoft.com/office/drawing/2014/main" id="{C36B7C07-EBE8-1298-7FA9-F6B1B1422A3B}"/>
              </a:ext>
            </a:extLst>
          </p:cNvPr>
          <p:cNvSpPr txBox="1">
            <a:spLocks/>
          </p:cNvSpPr>
          <p:nvPr/>
        </p:nvSpPr>
        <p:spPr>
          <a:xfrm>
            <a:off x="2246613" y="4497966"/>
            <a:ext cx="2476500"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The Faithful God</a:t>
            </a:r>
          </a:p>
        </p:txBody>
      </p:sp>
    </p:spTree>
    <p:extLst>
      <p:ext uri="{BB962C8B-B14F-4D97-AF65-F5344CB8AC3E}">
        <p14:creationId xmlns:p14="http://schemas.microsoft.com/office/powerpoint/2010/main" val="1685183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9175DFA-3E66-2830-DCDF-75F4948F40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20F526-6632-C371-54B5-95D93F6FB18A}"/>
              </a:ext>
            </a:extLst>
          </p:cNvPr>
          <p:cNvSpPr>
            <a:spLocks noGrp="1"/>
          </p:cNvSpPr>
          <p:nvPr>
            <p:ph type="title"/>
          </p:nvPr>
        </p:nvSpPr>
        <p:spPr>
          <a:xfrm>
            <a:off x="2669060" y="171634"/>
            <a:ext cx="2273643" cy="1175253"/>
          </a:xfrm>
          <a:solidFill>
            <a:schemeClr val="accent5">
              <a:lumMod val="40000"/>
              <a:lumOff val="60000"/>
            </a:schemeClr>
          </a:solidFill>
          <a:ln w="38100">
            <a:solidFill>
              <a:schemeClr val="tx1"/>
            </a:solidFill>
          </a:ln>
        </p:spPr>
        <p:txBody>
          <a:bodyPr wrap="square">
            <a:normAutofit/>
          </a:bodyPr>
          <a:lstStyle/>
          <a:p>
            <a:r>
              <a:rPr sz="4800"/>
              <a:t>Faith</a:t>
            </a:r>
          </a:p>
        </p:txBody>
      </p:sp>
      <p:sp>
        <p:nvSpPr>
          <p:cNvPr id="4" name="Title 1">
            <a:extLst>
              <a:ext uri="{FF2B5EF4-FFF2-40B4-BE49-F238E27FC236}">
                <a16:creationId xmlns:a16="http://schemas.microsoft.com/office/drawing/2014/main" id="{10A55D7E-C20E-9CFF-7508-ED2D0CB18FF0}"/>
              </a:ext>
            </a:extLst>
          </p:cNvPr>
          <p:cNvSpPr txBox="1">
            <a:spLocks/>
          </p:cNvSpPr>
          <p:nvPr/>
        </p:nvSpPr>
        <p:spPr>
          <a:xfrm>
            <a:off x="7175157" y="171633"/>
            <a:ext cx="2273643"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Works</a:t>
            </a:r>
          </a:p>
        </p:txBody>
      </p:sp>
      <p:sp>
        <p:nvSpPr>
          <p:cNvPr id="8" name="Title 1">
            <a:extLst>
              <a:ext uri="{FF2B5EF4-FFF2-40B4-BE49-F238E27FC236}">
                <a16:creationId xmlns:a16="http://schemas.microsoft.com/office/drawing/2014/main" id="{BC7C8630-5600-4A77-3287-101AABED630E}"/>
              </a:ext>
            </a:extLst>
          </p:cNvPr>
          <p:cNvSpPr txBox="1">
            <a:spLocks/>
          </p:cNvSpPr>
          <p:nvPr/>
        </p:nvSpPr>
        <p:spPr>
          <a:xfrm>
            <a:off x="2565571" y="2743200"/>
            <a:ext cx="2856984"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God</a:t>
            </a:r>
          </a:p>
        </p:txBody>
      </p:sp>
      <p:sp>
        <p:nvSpPr>
          <p:cNvPr id="12" name="TextBox 11">
            <a:extLst>
              <a:ext uri="{FF2B5EF4-FFF2-40B4-BE49-F238E27FC236}">
                <a16:creationId xmlns:a16="http://schemas.microsoft.com/office/drawing/2014/main" id="{B766DE49-C8A4-4B28-323F-34AB3123E58A}"/>
              </a:ext>
            </a:extLst>
          </p:cNvPr>
          <p:cNvSpPr txBox="1"/>
          <p:nvPr/>
        </p:nvSpPr>
        <p:spPr>
          <a:xfrm>
            <a:off x="762000" y="66761"/>
            <a:ext cx="1803570" cy="1384995"/>
          </a:xfrm>
          <a:prstGeom prst="rect">
            <a:avLst/>
          </a:prstGeom>
          <a:noFill/>
        </p:spPr>
        <p:txBody>
          <a:bodyPr wrap="square">
            <a:normAutofit fontScale="92500"/>
          </a:bodyPr>
          <a:lstStyle/>
          <a:p>
            <a:r>
              <a:rPr sz="2800">
                <a:latin typeface="Microsoft JhengHei UI"/>
              </a:rPr>
              <a:t>Romans</a:t>
            </a:r>
          </a:p>
          <a:p>
            <a:r>
              <a:rPr sz="2800">
                <a:latin typeface="Microsoft JhengHei UI"/>
              </a:rPr>
              <a:t>Galatians</a:t>
            </a:r>
          </a:p>
          <a:p>
            <a:r>
              <a:rPr sz="2800">
                <a:latin typeface="Microsoft JhengHei UI"/>
              </a:rPr>
              <a:t>Ephesians</a:t>
            </a:r>
          </a:p>
        </p:txBody>
      </p:sp>
      <p:sp>
        <p:nvSpPr>
          <p:cNvPr id="11" name="Title 1">
            <a:extLst>
              <a:ext uri="{FF2B5EF4-FFF2-40B4-BE49-F238E27FC236}">
                <a16:creationId xmlns:a16="http://schemas.microsoft.com/office/drawing/2014/main" id="{A896B3D3-ACD7-9AE9-57DE-32F13E9BA69D}"/>
              </a:ext>
            </a:extLst>
          </p:cNvPr>
          <p:cNvSpPr txBox="1">
            <a:spLocks/>
          </p:cNvSpPr>
          <p:nvPr/>
        </p:nvSpPr>
        <p:spPr>
          <a:xfrm>
            <a:off x="6999976" y="2767230"/>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Us</a:t>
            </a:r>
          </a:p>
        </p:txBody>
      </p:sp>
      <p:sp>
        <p:nvSpPr>
          <p:cNvPr id="6" name="TextBox 5">
            <a:extLst>
              <a:ext uri="{FF2B5EF4-FFF2-40B4-BE49-F238E27FC236}">
                <a16:creationId xmlns:a16="http://schemas.microsoft.com/office/drawing/2014/main" id="{605418A3-F534-57DA-50CB-CE0A16CBB0A9}"/>
              </a:ext>
            </a:extLst>
          </p:cNvPr>
          <p:cNvSpPr txBox="1"/>
          <p:nvPr/>
        </p:nvSpPr>
        <p:spPr>
          <a:xfrm>
            <a:off x="5655791" y="449071"/>
            <a:ext cx="806278" cy="707886"/>
          </a:xfrm>
          <a:prstGeom prst="rect">
            <a:avLst/>
          </a:prstGeom>
          <a:noFill/>
        </p:spPr>
        <p:txBody>
          <a:bodyPr wrap="square">
            <a:spAutoFit/>
          </a:bodyPr>
          <a:lstStyle/>
          <a:p>
            <a:r>
              <a:rPr lang="en-US" altLang="zh-TW" sz="4000" dirty="0"/>
              <a:t>VS</a:t>
            </a:r>
            <a:endParaRPr lang="en-TW" sz="4000" dirty="0"/>
          </a:p>
        </p:txBody>
      </p:sp>
      <p:sp>
        <p:nvSpPr>
          <p:cNvPr id="9" name="TextBox 8">
            <a:extLst>
              <a:ext uri="{FF2B5EF4-FFF2-40B4-BE49-F238E27FC236}">
                <a16:creationId xmlns:a16="http://schemas.microsoft.com/office/drawing/2014/main" id="{116A2F8E-EAC5-21E9-E315-EF8E402E8AB4}"/>
              </a:ext>
            </a:extLst>
          </p:cNvPr>
          <p:cNvSpPr txBox="1"/>
          <p:nvPr/>
        </p:nvSpPr>
        <p:spPr>
          <a:xfrm>
            <a:off x="9777802" y="156854"/>
            <a:ext cx="1803570" cy="1261884"/>
          </a:xfrm>
          <a:prstGeom prst="rect">
            <a:avLst/>
          </a:prstGeom>
          <a:noFill/>
        </p:spPr>
        <p:txBody>
          <a:bodyPr wrap="square">
            <a:normAutofit fontScale="77500" lnSpcReduction="20000"/>
          </a:bodyPr>
          <a:lstStyle/>
          <a:p>
            <a:r>
              <a:rPr sz="2800">
                <a:latin typeface="Microsoft JhengHei UI"/>
              </a:rPr>
              <a:t>James</a:t>
            </a:r>
          </a:p>
          <a:p>
            <a:r>
              <a:rPr sz="2800">
                <a:latin typeface="Microsoft JhengHei UI"/>
              </a:rPr>
              <a:t>The Gospels</a:t>
            </a:r>
          </a:p>
          <a:p>
            <a:r>
              <a:rPr sz="2800">
                <a:latin typeface="Microsoft JhengHei UI"/>
              </a:rPr>
              <a:t>(Sermon on the Mount)</a:t>
            </a:r>
          </a:p>
        </p:txBody>
      </p:sp>
      <p:sp>
        <p:nvSpPr>
          <p:cNvPr id="3" name="Rectangle 2">
            <a:extLst>
              <a:ext uri="{FF2B5EF4-FFF2-40B4-BE49-F238E27FC236}">
                <a16:creationId xmlns:a16="http://schemas.microsoft.com/office/drawing/2014/main" id="{B8653727-E34B-A145-0676-AB7AC7E3F87B}"/>
              </a:ext>
            </a:extLst>
          </p:cNvPr>
          <p:cNvSpPr/>
          <p:nvPr/>
        </p:nvSpPr>
        <p:spPr>
          <a:xfrm>
            <a:off x="6960456" y="2662360"/>
            <a:ext cx="2488344" cy="1384995"/>
          </a:xfrm>
          <a:prstGeom prst="rect">
            <a:avLst/>
          </a:prstGeom>
          <a:solidFill>
            <a:schemeClr val="bg1">
              <a:alpha val="9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cxnSp>
        <p:nvCxnSpPr>
          <p:cNvPr id="7" name="Straight Connector 6">
            <a:extLst>
              <a:ext uri="{FF2B5EF4-FFF2-40B4-BE49-F238E27FC236}">
                <a16:creationId xmlns:a16="http://schemas.microsoft.com/office/drawing/2014/main" id="{8D5BD46E-4672-EA3C-BF4E-70AD8A3DBB4A}"/>
              </a:ext>
            </a:extLst>
          </p:cNvPr>
          <p:cNvCxnSpPr>
            <a:cxnSpLocks/>
          </p:cNvCxnSpPr>
          <p:nvPr/>
        </p:nvCxnSpPr>
        <p:spPr>
          <a:xfrm flipV="1">
            <a:off x="5462074" y="1400539"/>
            <a:ext cx="3262378" cy="1719229"/>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99D832F1-E256-54BF-8C43-9D79198E0242}"/>
              </a:ext>
            </a:extLst>
          </p:cNvPr>
          <p:cNvCxnSpPr>
            <a:cxnSpLocks/>
          </p:cNvCxnSpPr>
          <p:nvPr/>
        </p:nvCxnSpPr>
        <p:spPr>
          <a:xfrm flipH="1" flipV="1">
            <a:off x="3090475" y="1418738"/>
            <a:ext cx="298184" cy="1324462"/>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12BC2DE-F8B5-3BB6-74D3-70B242C13649}"/>
              </a:ext>
            </a:extLst>
          </p:cNvPr>
          <p:cNvCxnSpPr>
            <a:cxnSpLocks/>
          </p:cNvCxnSpPr>
          <p:nvPr/>
        </p:nvCxnSpPr>
        <p:spPr>
          <a:xfrm>
            <a:off x="3563895" y="3918453"/>
            <a:ext cx="0" cy="1007774"/>
          </a:xfrm>
          <a:prstGeom prst="line">
            <a:avLst/>
          </a:prstGeom>
          <a:ln w="38100">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5084E9C1-486A-53EF-590E-A131A4418A52}"/>
              </a:ext>
            </a:extLst>
          </p:cNvPr>
          <p:cNvCxnSpPr>
            <a:cxnSpLocks/>
          </p:cNvCxnSpPr>
          <p:nvPr/>
        </p:nvCxnSpPr>
        <p:spPr>
          <a:xfrm>
            <a:off x="5480990" y="3738233"/>
            <a:ext cx="2830988" cy="1187994"/>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sp>
        <p:nvSpPr>
          <p:cNvPr id="25" name="Title 1">
            <a:extLst>
              <a:ext uri="{FF2B5EF4-FFF2-40B4-BE49-F238E27FC236}">
                <a16:creationId xmlns:a16="http://schemas.microsoft.com/office/drawing/2014/main" id="{E45A25F5-5B6C-42CD-5364-20973D192F4E}"/>
              </a:ext>
            </a:extLst>
          </p:cNvPr>
          <p:cNvSpPr txBox="1">
            <a:spLocks/>
          </p:cNvSpPr>
          <p:nvPr/>
        </p:nvSpPr>
        <p:spPr>
          <a:xfrm>
            <a:off x="2246613" y="4497966"/>
            <a:ext cx="2476500"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The Faithful God</a:t>
            </a:r>
          </a:p>
        </p:txBody>
      </p:sp>
      <p:sp>
        <p:nvSpPr>
          <p:cNvPr id="26" name="Title 1">
            <a:extLst>
              <a:ext uri="{FF2B5EF4-FFF2-40B4-BE49-F238E27FC236}">
                <a16:creationId xmlns:a16="http://schemas.microsoft.com/office/drawing/2014/main" id="{A7608C22-CDEC-A1E7-9106-8EBB8475D43B}"/>
              </a:ext>
            </a:extLst>
          </p:cNvPr>
          <p:cNvSpPr txBox="1">
            <a:spLocks/>
          </p:cNvSpPr>
          <p:nvPr/>
        </p:nvSpPr>
        <p:spPr>
          <a:xfrm>
            <a:off x="7447263" y="4426114"/>
            <a:ext cx="3061386"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Fruit of the Spirit</a:t>
            </a:r>
          </a:p>
        </p:txBody>
      </p:sp>
      <p:sp>
        <p:nvSpPr>
          <p:cNvPr id="28" name="TextBox 27">
            <a:extLst>
              <a:ext uri="{FF2B5EF4-FFF2-40B4-BE49-F238E27FC236}">
                <a16:creationId xmlns:a16="http://schemas.microsoft.com/office/drawing/2014/main" id="{85E3DB6E-61D2-0E81-DA0A-F3B005848649}"/>
              </a:ext>
            </a:extLst>
          </p:cNvPr>
          <p:cNvSpPr txBox="1"/>
          <p:nvPr/>
        </p:nvSpPr>
        <p:spPr>
          <a:xfrm>
            <a:off x="7468890" y="5615191"/>
            <a:ext cx="3934216" cy="1200329"/>
          </a:xfrm>
          <a:prstGeom prst="rect">
            <a:avLst/>
          </a:prstGeom>
          <a:noFill/>
        </p:spPr>
        <p:txBody>
          <a:bodyPr wrap="square">
            <a:normAutofit/>
          </a:bodyPr>
          <a:lstStyle/>
          <a:p>
            <a:r>
              <a:rPr sz="2400" dirty="0">
                <a:latin typeface="Microsoft JhengHei UI"/>
              </a:rPr>
              <a:t>God’s Good Works</a:t>
            </a:r>
          </a:p>
          <a:p>
            <a:r>
              <a:rPr sz="2400" dirty="0">
                <a:latin typeface="Microsoft JhengHei UI"/>
              </a:rPr>
              <a:t>The Spirit’s Good Works</a:t>
            </a:r>
          </a:p>
          <a:p>
            <a:r>
              <a:rPr sz="2400" dirty="0">
                <a:latin typeface="Microsoft JhengHei UI"/>
              </a:rPr>
              <a:t>Fruit of the Spirit</a:t>
            </a:r>
          </a:p>
        </p:txBody>
      </p:sp>
    </p:spTree>
    <p:extLst>
      <p:ext uri="{BB962C8B-B14F-4D97-AF65-F5344CB8AC3E}">
        <p14:creationId xmlns:p14="http://schemas.microsoft.com/office/powerpoint/2010/main" val="1298971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866844C9-89EE-7D2B-3D16-4133E6B21D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3571AB-46B4-2BFA-3F65-FBFC7C7B8E7C}"/>
              </a:ext>
            </a:extLst>
          </p:cNvPr>
          <p:cNvSpPr>
            <a:spLocks noGrp="1"/>
          </p:cNvSpPr>
          <p:nvPr>
            <p:ph type="title"/>
          </p:nvPr>
        </p:nvSpPr>
        <p:spPr>
          <a:xfrm>
            <a:off x="2669060" y="171634"/>
            <a:ext cx="2273643" cy="1175253"/>
          </a:xfrm>
          <a:solidFill>
            <a:schemeClr val="accent5">
              <a:lumMod val="40000"/>
              <a:lumOff val="60000"/>
            </a:schemeClr>
          </a:solidFill>
          <a:ln w="38100">
            <a:solidFill>
              <a:schemeClr val="tx1"/>
            </a:solidFill>
          </a:ln>
        </p:spPr>
        <p:txBody>
          <a:bodyPr wrap="square">
            <a:normAutofit/>
          </a:bodyPr>
          <a:lstStyle/>
          <a:p>
            <a:pPr algn="ctr"/>
            <a:r>
              <a:rPr sz="4800" dirty="0"/>
              <a:t>Faith</a:t>
            </a:r>
          </a:p>
        </p:txBody>
      </p:sp>
      <p:sp>
        <p:nvSpPr>
          <p:cNvPr id="4" name="Title 1">
            <a:extLst>
              <a:ext uri="{FF2B5EF4-FFF2-40B4-BE49-F238E27FC236}">
                <a16:creationId xmlns:a16="http://schemas.microsoft.com/office/drawing/2014/main" id="{D7E42457-3ED7-05F0-B0CF-E2FD92EC2AAA}"/>
              </a:ext>
            </a:extLst>
          </p:cNvPr>
          <p:cNvSpPr txBox="1">
            <a:spLocks/>
          </p:cNvSpPr>
          <p:nvPr/>
        </p:nvSpPr>
        <p:spPr>
          <a:xfrm>
            <a:off x="7175157" y="171633"/>
            <a:ext cx="2273643" cy="1175253"/>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4800"/>
              <a:t>Works</a:t>
            </a:r>
          </a:p>
        </p:txBody>
      </p:sp>
      <p:sp>
        <p:nvSpPr>
          <p:cNvPr id="8" name="Title 1">
            <a:extLst>
              <a:ext uri="{FF2B5EF4-FFF2-40B4-BE49-F238E27FC236}">
                <a16:creationId xmlns:a16="http://schemas.microsoft.com/office/drawing/2014/main" id="{B3CD5E44-CC24-A223-C253-0733EA9478F2}"/>
              </a:ext>
            </a:extLst>
          </p:cNvPr>
          <p:cNvSpPr txBox="1">
            <a:spLocks/>
          </p:cNvSpPr>
          <p:nvPr/>
        </p:nvSpPr>
        <p:spPr>
          <a:xfrm>
            <a:off x="2669060" y="2087610"/>
            <a:ext cx="2548398"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dirty="0"/>
              <a:t>From God</a:t>
            </a:r>
          </a:p>
        </p:txBody>
      </p:sp>
      <p:sp>
        <p:nvSpPr>
          <p:cNvPr id="11" name="Title 1">
            <a:extLst>
              <a:ext uri="{FF2B5EF4-FFF2-40B4-BE49-F238E27FC236}">
                <a16:creationId xmlns:a16="http://schemas.microsoft.com/office/drawing/2014/main" id="{10079613-8808-6352-DDF6-63A8CA6F466B}"/>
              </a:ext>
            </a:extLst>
          </p:cNvPr>
          <p:cNvSpPr txBox="1">
            <a:spLocks/>
          </p:cNvSpPr>
          <p:nvPr/>
        </p:nvSpPr>
        <p:spPr>
          <a:xfrm>
            <a:off x="7249301" y="2087611"/>
            <a:ext cx="2273643"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From Us</a:t>
            </a:r>
          </a:p>
        </p:txBody>
      </p:sp>
      <p:sp>
        <p:nvSpPr>
          <p:cNvPr id="6" name="TextBox 5">
            <a:extLst>
              <a:ext uri="{FF2B5EF4-FFF2-40B4-BE49-F238E27FC236}">
                <a16:creationId xmlns:a16="http://schemas.microsoft.com/office/drawing/2014/main" id="{670BA7DB-06DE-13CB-EE4A-1CAB9D0FD78B}"/>
              </a:ext>
            </a:extLst>
          </p:cNvPr>
          <p:cNvSpPr txBox="1"/>
          <p:nvPr/>
        </p:nvSpPr>
        <p:spPr>
          <a:xfrm>
            <a:off x="5655791" y="449071"/>
            <a:ext cx="806278" cy="707886"/>
          </a:xfrm>
          <a:prstGeom prst="rect">
            <a:avLst/>
          </a:prstGeom>
          <a:noFill/>
        </p:spPr>
        <p:txBody>
          <a:bodyPr wrap="square">
            <a:spAutoFit/>
          </a:bodyPr>
          <a:lstStyle/>
          <a:p>
            <a:r>
              <a:rPr lang="en-US" altLang="zh-TW" sz="4000" dirty="0"/>
              <a:t>VS</a:t>
            </a:r>
            <a:endParaRPr lang="en-TW" sz="4000" dirty="0"/>
          </a:p>
        </p:txBody>
      </p:sp>
      <p:sp>
        <p:nvSpPr>
          <p:cNvPr id="14" name="TextBox 13">
            <a:extLst>
              <a:ext uri="{FF2B5EF4-FFF2-40B4-BE49-F238E27FC236}">
                <a16:creationId xmlns:a16="http://schemas.microsoft.com/office/drawing/2014/main" id="{0E6D5860-C530-D069-A307-009473800A61}"/>
              </a:ext>
            </a:extLst>
          </p:cNvPr>
          <p:cNvSpPr txBox="1"/>
          <p:nvPr/>
        </p:nvSpPr>
        <p:spPr>
          <a:xfrm>
            <a:off x="5692863" y="2321293"/>
            <a:ext cx="806278" cy="707886"/>
          </a:xfrm>
          <a:prstGeom prst="rect">
            <a:avLst/>
          </a:prstGeom>
          <a:noFill/>
        </p:spPr>
        <p:txBody>
          <a:bodyPr wrap="square">
            <a:spAutoFit/>
          </a:bodyPr>
          <a:lstStyle/>
          <a:p>
            <a:r>
              <a:rPr lang="en-US" altLang="zh-TW" sz="4000" dirty="0"/>
              <a:t>VS</a:t>
            </a:r>
            <a:endParaRPr lang="en-TW" sz="4000" dirty="0"/>
          </a:p>
        </p:txBody>
      </p:sp>
      <p:cxnSp>
        <p:nvCxnSpPr>
          <p:cNvPr id="5" name="Straight Connector 4">
            <a:extLst>
              <a:ext uri="{FF2B5EF4-FFF2-40B4-BE49-F238E27FC236}">
                <a16:creationId xmlns:a16="http://schemas.microsoft.com/office/drawing/2014/main" id="{8EF402F8-86F8-278D-50F7-A0488AA3DA54}"/>
              </a:ext>
            </a:extLst>
          </p:cNvPr>
          <p:cNvCxnSpPr>
            <a:cxnSpLocks/>
          </p:cNvCxnSpPr>
          <p:nvPr/>
        </p:nvCxnSpPr>
        <p:spPr>
          <a:xfrm flipV="1">
            <a:off x="8322789" y="1346886"/>
            <a:ext cx="0" cy="740724"/>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932BEBE-154A-4D26-F4FE-2A5D6C6AB078}"/>
              </a:ext>
            </a:extLst>
          </p:cNvPr>
          <p:cNvCxnSpPr>
            <a:cxnSpLocks/>
          </p:cNvCxnSpPr>
          <p:nvPr/>
        </p:nvCxnSpPr>
        <p:spPr>
          <a:xfrm flipH="1" flipV="1">
            <a:off x="4942700" y="1346886"/>
            <a:ext cx="2306599" cy="740724"/>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B39427BF-7030-F685-C66F-026E557E5CFE}"/>
              </a:ext>
            </a:extLst>
          </p:cNvPr>
          <p:cNvSpPr txBox="1"/>
          <p:nvPr/>
        </p:nvSpPr>
        <p:spPr>
          <a:xfrm>
            <a:off x="9637277" y="2479302"/>
            <a:ext cx="2447147" cy="584775"/>
          </a:xfrm>
          <a:prstGeom prst="rect">
            <a:avLst/>
          </a:prstGeom>
          <a:noFill/>
        </p:spPr>
        <p:txBody>
          <a:bodyPr wrap="square">
            <a:normAutofit fontScale="70000" lnSpcReduction="20000"/>
          </a:bodyPr>
          <a:lstStyle/>
          <a:p>
            <a:r>
              <a:rPr sz="3200" dirty="0"/>
              <a:t>Galatian Churches</a:t>
            </a:r>
          </a:p>
        </p:txBody>
      </p:sp>
      <p:sp>
        <p:nvSpPr>
          <p:cNvPr id="18" name="Title 1">
            <a:extLst>
              <a:ext uri="{FF2B5EF4-FFF2-40B4-BE49-F238E27FC236}">
                <a16:creationId xmlns:a16="http://schemas.microsoft.com/office/drawing/2014/main" id="{E8E01334-E5D6-53B4-C274-2DCF3748E4E9}"/>
              </a:ext>
            </a:extLst>
          </p:cNvPr>
          <p:cNvSpPr txBox="1">
            <a:spLocks/>
          </p:cNvSpPr>
          <p:nvPr/>
        </p:nvSpPr>
        <p:spPr>
          <a:xfrm>
            <a:off x="7008597" y="3895815"/>
            <a:ext cx="2710245" cy="1175253"/>
          </a:xfrm>
          <a:prstGeom prst="rect">
            <a:avLst/>
          </a:prstGeom>
          <a:solidFill>
            <a:schemeClr val="accent3">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4800"/>
              <a:t>Moralism</a:t>
            </a:r>
          </a:p>
        </p:txBody>
      </p:sp>
      <p:sp>
        <p:nvSpPr>
          <p:cNvPr id="19" name="Down Arrow 18">
            <a:extLst>
              <a:ext uri="{FF2B5EF4-FFF2-40B4-BE49-F238E27FC236}">
                <a16:creationId xmlns:a16="http://schemas.microsoft.com/office/drawing/2014/main" id="{C5F56F31-EEB4-2AF3-31AA-45B1323C1078}"/>
              </a:ext>
            </a:extLst>
          </p:cNvPr>
          <p:cNvSpPr/>
          <p:nvPr/>
        </p:nvSpPr>
        <p:spPr>
          <a:xfrm>
            <a:off x="8201279" y="3332544"/>
            <a:ext cx="324883" cy="493591"/>
          </a:xfrm>
          <a:prstGeom prst="down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W"/>
          </a:p>
        </p:txBody>
      </p:sp>
      <p:sp>
        <p:nvSpPr>
          <p:cNvPr id="21" name="TextBox 20">
            <a:extLst>
              <a:ext uri="{FF2B5EF4-FFF2-40B4-BE49-F238E27FC236}">
                <a16:creationId xmlns:a16="http://schemas.microsoft.com/office/drawing/2014/main" id="{2F7580CA-25EB-DA0D-2712-2D41F72FF460}"/>
              </a:ext>
            </a:extLst>
          </p:cNvPr>
          <p:cNvSpPr txBox="1"/>
          <p:nvPr/>
        </p:nvSpPr>
        <p:spPr>
          <a:xfrm>
            <a:off x="925213" y="5430920"/>
            <a:ext cx="10267434" cy="1255446"/>
          </a:xfrm>
          <a:prstGeom prst="rect">
            <a:avLst/>
          </a:prstGeom>
          <a:noFill/>
        </p:spPr>
        <p:txBody>
          <a:bodyPr wrap="square">
            <a:normAutofit/>
          </a:bodyPr>
          <a:lstStyle/>
          <a:p>
            <a:r>
              <a:rPr sz="2800" dirty="0"/>
              <a:t>“How you understand the problem </a:t>
            </a:r>
            <a:r>
              <a:rPr lang="en-US" sz="2800" dirty="0"/>
              <a:t>decides</a:t>
            </a:r>
            <a:r>
              <a:rPr sz="2800" dirty="0"/>
              <a:t> the answer you seek.”</a:t>
            </a:r>
          </a:p>
        </p:txBody>
      </p:sp>
    </p:spTree>
    <p:extLst>
      <p:ext uri="{BB962C8B-B14F-4D97-AF65-F5344CB8AC3E}">
        <p14:creationId xmlns:p14="http://schemas.microsoft.com/office/powerpoint/2010/main" val="1501033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25B48735-6813-DD3B-257E-4422E68B07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FA089-F901-CC5C-EBF9-8F49E0393210}"/>
              </a:ext>
            </a:extLst>
          </p:cNvPr>
          <p:cNvSpPr>
            <a:spLocks noGrp="1"/>
          </p:cNvSpPr>
          <p:nvPr>
            <p:ph type="title"/>
          </p:nvPr>
        </p:nvSpPr>
        <p:spPr>
          <a:xfrm>
            <a:off x="1383958" y="1445740"/>
            <a:ext cx="3694670" cy="3257366"/>
          </a:xfrm>
          <a:solidFill>
            <a:schemeClr val="accent5">
              <a:lumMod val="40000"/>
              <a:lumOff val="60000"/>
            </a:schemeClr>
          </a:solidFill>
          <a:ln w="38100">
            <a:solidFill>
              <a:schemeClr val="tx1"/>
            </a:solidFill>
          </a:ln>
        </p:spPr>
        <p:txBody>
          <a:bodyPr wrap="square">
            <a:normAutofit/>
          </a:bodyPr>
          <a:lstStyle/>
          <a:p>
            <a:pPr algn="ctr"/>
            <a:r>
              <a:rPr sz="13800" dirty="0"/>
              <a:t>I</a:t>
            </a:r>
          </a:p>
        </p:txBody>
      </p:sp>
      <p:sp>
        <p:nvSpPr>
          <p:cNvPr id="4" name="Title 1">
            <a:extLst>
              <a:ext uri="{FF2B5EF4-FFF2-40B4-BE49-F238E27FC236}">
                <a16:creationId xmlns:a16="http://schemas.microsoft.com/office/drawing/2014/main" id="{787D27F2-B104-6E8B-22FB-D1EC602A20B5}"/>
              </a:ext>
            </a:extLst>
          </p:cNvPr>
          <p:cNvSpPr txBox="1">
            <a:spLocks/>
          </p:cNvSpPr>
          <p:nvPr/>
        </p:nvSpPr>
        <p:spPr>
          <a:xfrm>
            <a:off x="972066" y="5041556"/>
            <a:ext cx="1007341" cy="681511"/>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2800" dirty="0"/>
              <a:t>God</a:t>
            </a:r>
          </a:p>
        </p:txBody>
      </p:sp>
      <p:sp>
        <p:nvSpPr>
          <p:cNvPr id="21" name="TextBox 20">
            <a:extLst>
              <a:ext uri="{FF2B5EF4-FFF2-40B4-BE49-F238E27FC236}">
                <a16:creationId xmlns:a16="http://schemas.microsoft.com/office/drawing/2014/main" id="{87B222D5-39DE-380E-82C7-9C87791A2336}"/>
              </a:ext>
            </a:extLst>
          </p:cNvPr>
          <p:cNvSpPr txBox="1"/>
          <p:nvPr/>
        </p:nvSpPr>
        <p:spPr>
          <a:xfrm>
            <a:off x="5515729" y="1804479"/>
            <a:ext cx="5909619" cy="3719160"/>
          </a:xfrm>
          <a:prstGeom prst="rect">
            <a:avLst/>
          </a:prstGeom>
          <a:noFill/>
        </p:spPr>
        <p:txBody>
          <a:bodyPr wrap="square">
            <a:normAutofit/>
          </a:bodyPr>
          <a:lstStyle/>
          <a:p>
            <a:r>
              <a:rPr sz="3200" dirty="0"/>
              <a:t>I get it.</a:t>
            </a:r>
          </a:p>
          <a:p>
            <a:r>
              <a:rPr sz="3200" dirty="0"/>
              <a:t>I’ve got it.</a:t>
            </a:r>
          </a:p>
          <a:p>
            <a:r>
              <a:rPr sz="3200" dirty="0"/>
              <a:t>I know what to do next.</a:t>
            </a:r>
          </a:p>
          <a:p>
            <a:r>
              <a:rPr sz="3200" dirty="0"/>
              <a:t>My faith</a:t>
            </a:r>
          </a:p>
          <a:p>
            <a:r>
              <a:rPr sz="3200" dirty="0"/>
              <a:t>My good works</a:t>
            </a:r>
          </a:p>
        </p:txBody>
      </p:sp>
    </p:spTree>
    <p:extLst>
      <p:ext uri="{BB962C8B-B14F-4D97-AF65-F5344CB8AC3E}">
        <p14:creationId xmlns:p14="http://schemas.microsoft.com/office/powerpoint/2010/main" val="1468578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E95A2222-4621-843F-2F95-AC347FE6FD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595AA-B77E-B215-C9B3-9AE5A98E5103}"/>
              </a:ext>
            </a:extLst>
          </p:cNvPr>
          <p:cNvSpPr>
            <a:spLocks noGrp="1"/>
          </p:cNvSpPr>
          <p:nvPr>
            <p:ph type="title"/>
          </p:nvPr>
        </p:nvSpPr>
        <p:spPr>
          <a:xfrm>
            <a:off x="1383958" y="1445740"/>
            <a:ext cx="3694670" cy="3257366"/>
          </a:xfrm>
          <a:solidFill>
            <a:schemeClr val="accent5">
              <a:lumMod val="40000"/>
              <a:lumOff val="60000"/>
            </a:schemeClr>
          </a:solidFill>
          <a:ln w="38100">
            <a:solidFill>
              <a:schemeClr val="tx1"/>
            </a:solidFill>
          </a:ln>
        </p:spPr>
        <p:txBody>
          <a:bodyPr wrap="square">
            <a:normAutofit/>
          </a:bodyPr>
          <a:lstStyle/>
          <a:p>
            <a:pPr algn="ctr"/>
            <a:r>
              <a:rPr sz="13800" dirty="0"/>
              <a:t>I</a:t>
            </a:r>
          </a:p>
        </p:txBody>
      </p:sp>
      <p:sp>
        <p:nvSpPr>
          <p:cNvPr id="4" name="Title 1">
            <a:extLst>
              <a:ext uri="{FF2B5EF4-FFF2-40B4-BE49-F238E27FC236}">
                <a16:creationId xmlns:a16="http://schemas.microsoft.com/office/drawing/2014/main" id="{937AC736-4FFF-DA27-F4F2-A4F93E93EFEE}"/>
              </a:ext>
            </a:extLst>
          </p:cNvPr>
          <p:cNvSpPr txBox="1">
            <a:spLocks/>
          </p:cNvSpPr>
          <p:nvPr/>
        </p:nvSpPr>
        <p:spPr>
          <a:xfrm>
            <a:off x="972066" y="5041556"/>
            <a:ext cx="1007341" cy="681511"/>
          </a:xfrm>
          <a:prstGeom prst="rect">
            <a:avLst/>
          </a:prstGeom>
          <a:solidFill>
            <a:schemeClr val="accent5">
              <a:lumMod val="40000"/>
              <a:lumOff val="60000"/>
            </a:schemeClr>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sz="2800" dirty="0"/>
              <a:t>God</a:t>
            </a:r>
          </a:p>
        </p:txBody>
      </p:sp>
      <p:sp>
        <p:nvSpPr>
          <p:cNvPr id="21" name="TextBox 20">
            <a:extLst>
              <a:ext uri="{FF2B5EF4-FFF2-40B4-BE49-F238E27FC236}">
                <a16:creationId xmlns:a16="http://schemas.microsoft.com/office/drawing/2014/main" id="{D359E2F2-C35B-2F8D-1ADB-65B5507D30D9}"/>
              </a:ext>
            </a:extLst>
          </p:cNvPr>
          <p:cNvSpPr txBox="1"/>
          <p:nvPr/>
        </p:nvSpPr>
        <p:spPr>
          <a:xfrm>
            <a:off x="5515729" y="1804479"/>
            <a:ext cx="5909619" cy="3719160"/>
          </a:xfrm>
          <a:prstGeom prst="rect">
            <a:avLst/>
          </a:prstGeom>
          <a:noFill/>
        </p:spPr>
        <p:txBody>
          <a:bodyPr wrap="square">
            <a:normAutofit/>
          </a:bodyPr>
          <a:lstStyle/>
          <a:p>
            <a:r>
              <a:rPr sz="3200" dirty="0"/>
              <a:t>I get it.</a:t>
            </a:r>
          </a:p>
          <a:p>
            <a:r>
              <a:rPr sz="3200" dirty="0"/>
              <a:t>I’ve got it.</a:t>
            </a:r>
          </a:p>
          <a:p>
            <a:r>
              <a:rPr sz="3200" dirty="0"/>
              <a:t>I know what to do next.</a:t>
            </a:r>
          </a:p>
          <a:p>
            <a:r>
              <a:rPr sz="3200" dirty="0"/>
              <a:t>My faith</a:t>
            </a:r>
          </a:p>
          <a:p>
            <a:r>
              <a:rPr sz="3200" dirty="0"/>
              <a:t>My good works</a:t>
            </a:r>
          </a:p>
        </p:txBody>
      </p:sp>
      <p:cxnSp>
        <p:nvCxnSpPr>
          <p:cNvPr id="3" name="Straight Connector 2">
            <a:extLst>
              <a:ext uri="{FF2B5EF4-FFF2-40B4-BE49-F238E27FC236}">
                <a16:creationId xmlns:a16="http://schemas.microsoft.com/office/drawing/2014/main" id="{03164875-C771-5A7A-3144-AF40EAE5DDC8}"/>
              </a:ext>
            </a:extLst>
          </p:cNvPr>
          <p:cNvCxnSpPr/>
          <p:nvPr/>
        </p:nvCxnSpPr>
        <p:spPr>
          <a:xfrm>
            <a:off x="778476" y="345989"/>
            <a:ext cx="9650627" cy="5257140"/>
          </a:xfrm>
          <a:prstGeom prst="line">
            <a:avLst/>
          </a:prstGeom>
          <a:ln w="4762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2563E81C-4E84-1C60-30B9-A7262002FC86}"/>
              </a:ext>
            </a:extLst>
          </p:cNvPr>
          <p:cNvCxnSpPr>
            <a:cxnSpLocks/>
          </p:cNvCxnSpPr>
          <p:nvPr/>
        </p:nvCxnSpPr>
        <p:spPr>
          <a:xfrm flipH="1">
            <a:off x="2014151" y="457200"/>
            <a:ext cx="9057503" cy="5145929"/>
          </a:xfrm>
          <a:prstGeom prst="line">
            <a:avLst/>
          </a:prstGeom>
          <a:ln w="47625">
            <a:solidFill>
              <a:srgbClr val="FF0000"/>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B4E88575-BC40-A856-9C11-0765A6408DD1}"/>
              </a:ext>
            </a:extLst>
          </p:cNvPr>
          <p:cNvSpPr txBox="1"/>
          <p:nvPr/>
        </p:nvSpPr>
        <p:spPr>
          <a:xfrm rot="645934">
            <a:off x="5531126" y="903617"/>
            <a:ext cx="6098058" cy="1352614"/>
          </a:xfrm>
          <a:prstGeom prst="rect">
            <a:avLst/>
          </a:prstGeom>
          <a:noFill/>
        </p:spPr>
        <p:txBody>
          <a:bodyPr wrap="square">
            <a:normAutofit/>
          </a:bodyPr>
          <a:lstStyle/>
          <a:p>
            <a:r>
              <a:rPr sz="6000" b="1" dirty="0">
                <a:solidFill>
                  <a:srgbClr val="FF0000"/>
                </a:solidFill>
              </a:rPr>
              <a:t>I’m finished!</a:t>
            </a:r>
          </a:p>
        </p:txBody>
      </p:sp>
    </p:spTree>
    <p:extLst>
      <p:ext uri="{BB962C8B-B14F-4D97-AF65-F5344CB8AC3E}">
        <p14:creationId xmlns:p14="http://schemas.microsoft.com/office/powerpoint/2010/main" val="3766776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87314-7446-C59D-1526-DCCCF21DBC33}"/>
              </a:ext>
            </a:extLst>
          </p:cNvPr>
          <p:cNvSpPr>
            <a:spLocks noGrp="1"/>
          </p:cNvSpPr>
          <p:nvPr>
            <p:ph type="title"/>
          </p:nvPr>
        </p:nvSpPr>
        <p:spPr>
          <a:xfrm>
            <a:off x="408791" y="956795"/>
            <a:ext cx="10977282" cy="5207336"/>
          </a:xfrm>
        </p:spPr>
        <p:txBody>
          <a:bodyPr>
            <a:noAutofit/>
          </a:bodyPr>
          <a:lstStyle/>
          <a:p>
            <a:pPr algn="ctr">
              <a:lnSpc>
                <a:spcPct val="150000"/>
              </a:lnSpc>
            </a:pPr>
            <a:r>
              <a:rPr lang="en-TW" sz="3200" dirty="0"/>
              <a:t>For sinners living in darkness, </a:t>
            </a:r>
            <a:br>
              <a:rPr lang="en-TW" sz="3200" dirty="0"/>
            </a:br>
            <a:r>
              <a:rPr lang="en-TW" sz="3200" dirty="0"/>
              <a:t>nothing is more devastating than the truth of the gospel. </a:t>
            </a:r>
            <a:br>
              <a:rPr lang="en-TW" sz="3200" dirty="0"/>
            </a:br>
            <a:r>
              <a:rPr lang="en-TW" sz="3200" dirty="0"/>
              <a:t>And nothing is more gentle than the truth of the gospel.</a:t>
            </a:r>
            <a:br>
              <a:rPr lang="en-TW" sz="3200" dirty="0"/>
            </a:br>
            <a:br>
              <a:rPr lang="en-TW" sz="3200" dirty="0"/>
            </a:br>
            <a:r>
              <a:rPr lang="en-TW" sz="3200" dirty="0"/>
              <a:t>Before God, there are only two ways forward. </a:t>
            </a:r>
            <a:br>
              <a:rPr lang="en-TW" sz="3200" dirty="0"/>
            </a:br>
            <a:r>
              <a:rPr lang="en-TW" sz="3200" dirty="0"/>
              <a:t>One is to die in shame and despair. </a:t>
            </a:r>
            <a:br>
              <a:rPr lang="en-TW" sz="3200" dirty="0"/>
            </a:br>
            <a:r>
              <a:rPr lang="en-TW" sz="3200" dirty="0"/>
              <a:t>The other is to a</a:t>
            </a:r>
            <a:r>
              <a:rPr lang="en-US" sz="3200" dirty="0" err="1"/>
              <a:t>ccept</a:t>
            </a:r>
            <a:r>
              <a:rPr lang="en-US" sz="3200" dirty="0"/>
              <a:t>, </a:t>
            </a:r>
            <a:r>
              <a:rPr lang="en-TW" sz="3200" dirty="0"/>
              <a:t>with gratitude, </a:t>
            </a:r>
            <a:br>
              <a:rPr lang="en-TW" sz="3200" dirty="0"/>
            </a:br>
            <a:r>
              <a:rPr lang="en-TW" sz="3200" dirty="0"/>
              <a:t>that you have already been accepted.</a:t>
            </a:r>
            <a:br>
              <a:rPr lang="en-TW" sz="3200" dirty="0"/>
            </a:br>
            <a:endParaRPr lang="en-TW" sz="3200" dirty="0"/>
          </a:p>
        </p:txBody>
      </p:sp>
    </p:spTree>
    <p:extLst>
      <p:ext uri="{BB962C8B-B14F-4D97-AF65-F5344CB8AC3E}">
        <p14:creationId xmlns:p14="http://schemas.microsoft.com/office/powerpoint/2010/main" val="2681977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9B97-E527-CADA-9C1C-58DF188CCE26}"/>
              </a:ext>
            </a:extLst>
          </p:cNvPr>
          <p:cNvSpPr>
            <a:spLocks noGrp="1"/>
          </p:cNvSpPr>
          <p:nvPr>
            <p:ph type="title"/>
          </p:nvPr>
        </p:nvSpPr>
        <p:spPr>
          <a:xfrm>
            <a:off x="651819" y="365125"/>
            <a:ext cx="10888362" cy="1325563"/>
          </a:xfrm>
        </p:spPr>
        <p:txBody>
          <a:bodyPr wrap="square">
            <a:normAutofit/>
          </a:bodyPr>
          <a:lstStyle/>
          <a:p>
            <a:r>
              <a:rPr sz="2800" dirty="0">
                <a:latin typeface="PingFang TC"/>
              </a:rPr>
              <a:t>6:6 “The one who receives instruction in the word should share all good things with their instructor.”</a:t>
            </a:r>
          </a:p>
        </p:txBody>
      </p:sp>
      <p:sp>
        <p:nvSpPr>
          <p:cNvPr id="5" name="Content Placeholder 4">
            <a:extLst>
              <a:ext uri="{FF2B5EF4-FFF2-40B4-BE49-F238E27FC236}">
                <a16:creationId xmlns:a16="http://schemas.microsoft.com/office/drawing/2014/main" id="{AD4C1898-7B55-327E-C249-80B664438717}"/>
              </a:ext>
            </a:extLst>
          </p:cNvPr>
          <p:cNvSpPr>
            <a:spLocks noGrp="1"/>
          </p:cNvSpPr>
          <p:nvPr>
            <p:ph idx="1"/>
          </p:nvPr>
        </p:nvSpPr>
        <p:spPr/>
        <p:txBody>
          <a:bodyPr/>
          <a:lstStyle/>
          <a:p>
            <a:endParaRPr lang="en-TW"/>
          </a:p>
        </p:txBody>
      </p:sp>
    </p:spTree>
    <p:extLst>
      <p:ext uri="{BB962C8B-B14F-4D97-AF65-F5344CB8AC3E}">
        <p14:creationId xmlns:p14="http://schemas.microsoft.com/office/powerpoint/2010/main" val="1751501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1E22E-DEA8-1B6C-4E7D-0546617AD9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9F2CAB-F3ED-48E7-3F83-5C5685101462}"/>
              </a:ext>
            </a:extLst>
          </p:cNvPr>
          <p:cNvSpPr>
            <a:spLocks noGrp="1"/>
          </p:cNvSpPr>
          <p:nvPr>
            <p:ph type="title"/>
          </p:nvPr>
        </p:nvSpPr>
        <p:spPr>
          <a:xfrm>
            <a:off x="651819" y="365125"/>
            <a:ext cx="10888362" cy="1325563"/>
          </a:xfrm>
        </p:spPr>
        <p:txBody>
          <a:bodyPr wrap="square">
            <a:normAutofit/>
          </a:bodyPr>
          <a:lstStyle/>
          <a:p>
            <a:r>
              <a:rPr sz="2800" dirty="0">
                <a:latin typeface="PingFang TC"/>
              </a:rPr>
              <a:t>6:6 “The one who receives instruction in the word should share all good things with their instructor.”</a:t>
            </a:r>
          </a:p>
        </p:txBody>
      </p:sp>
      <p:sp>
        <p:nvSpPr>
          <p:cNvPr id="3" name="Content Placeholder 2">
            <a:extLst>
              <a:ext uri="{FF2B5EF4-FFF2-40B4-BE49-F238E27FC236}">
                <a16:creationId xmlns:a16="http://schemas.microsoft.com/office/drawing/2014/main" id="{D88739EE-B84B-57CC-5800-F06E139FD13C}"/>
              </a:ext>
            </a:extLst>
          </p:cNvPr>
          <p:cNvSpPr>
            <a:spLocks noGrp="1"/>
          </p:cNvSpPr>
          <p:nvPr>
            <p:ph idx="1"/>
          </p:nvPr>
        </p:nvSpPr>
        <p:spPr>
          <a:xfrm>
            <a:off x="651819" y="2141537"/>
            <a:ext cx="10515600" cy="4351338"/>
          </a:xfrm>
        </p:spPr>
        <p:txBody>
          <a:bodyPr wrap="square">
            <a:normAutofit/>
          </a:bodyPr>
          <a:lstStyle/>
          <a:p>
            <a:pPr>
              <a:lnSpc>
                <a:spcPct val="150000"/>
              </a:lnSpc>
            </a:pPr>
            <a:r>
              <a:rPr sz="3200" dirty="0">
                <a:latin typeface="PingFang TC"/>
              </a:rPr>
              <a:t>Because God faithfully provides, you are free to give, to serve, and to lay yourself down for others. Together, we carry one another’s burdens.</a:t>
            </a:r>
          </a:p>
          <a:p>
            <a:pPr>
              <a:lnSpc>
                <a:spcPct val="150000"/>
              </a:lnSpc>
            </a:pPr>
            <a:r>
              <a:rPr sz="3200" dirty="0">
                <a:latin typeface="PingFang TC"/>
              </a:rPr>
              <a:t>The gospel transforms the way we understand money and power.</a:t>
            </a:r>
          </a:p>
        </p:txBody>
      </p:sp>
    </p:spTree>
    <p:extLst>
      <p:ext uri="{BB962C8B-B14F-4D97-AF65-F5344CB8AC3E}">
        <p14:creationId xmlns:p14="http://schemas.microsoft.com/office/powerpoint/2010/main" val="1060719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8A68E-D290-3EC7-FAE9-0EEC35D8A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4E425-28C9-6615-A7DF-F677E52DC3A6}"/>
              </a:ext>
            </a:extLst>
          </p:cNvPr>
          <p:cNvSpPr>
            <a:spLocks noGrp="1"/>
          </p:cNvSpPr>
          <p:nvPr>
            <p:ph type="title"/>
          </p:nvPr>
        </p:nvSpPr>
        <p:spPr>
          <a:xfrm>
            <a:off x="247134" y="161365"/>
            <a:ext cx="11944866" cy="1529323"/>
          </a:xfrm>
        </p:spPr>
        <p:txBody>
          <a:bodyPr wrap="square">
            <a:normAutofit fontScale="90000"/>
          </a:bodyPr>
          <a:lstStyle/>
          <a:p>
            <a:pPr>
              <a:lnSpc>
                <a:spcPct val="150000"/>
              </a:lnSpc>
            </a:pPr>
            <a:r>
              <a:rPr sz="2800" dirty="0">
                <a:latin typeface="PingFang TC"/>
              </a:rPr>
              <a:t>6:6</a:t>
            </a:r>
          </a:p>
          <a:p>
            <a:pPr>
              <a:lnSpc>
                <a:spcPct val="150000"/>
              </a:lnSpc>
            </a:pPr>
            <a:r>
              <a:rPr sz="2800" dirty="0">
                <a:latin typeface="PingFang TC"/>
              </a:rPr>
              <a:t>“The one who receives instruction in the word should </a:t>
            </a:r>
            <a:r>
              <a:rPr sz="2800" u="sng" dirty="0">
                <a:latin typeface="PingFang TC"/>
              </a:rPr>
              <a:t>share</a:t>
            </a:r>
            <a:r>
              <a:rPr lang="en-US" sz="2800" dirty="0">
                <a:latin typeface="PingFang TC"/>
              </a:rPr>
              <a:t> (</a:t>
            </a:r>
            <a:r>
              <a:rPr lang="en-US" sz="2800" i="1" dirty="0">
                <a:latin typeface="PingFang TC"/>
              </a:rPr>
              <a:t>koinonia, Fellowship</a:t>
            </a:r>
            <a:r>
              <a:rPr lang="en-US" sz="2800" dirty="0">
                <a:latin typeface="PingFang TC"/>
              </a:rPr>
              <a:t>)</a:t>
            </a:r>
            <a:r>
              <a:rPr sz="2800" dirty="0">
                <a:latin typeface="PingFang TC"/>
              </a:rPr>
              <a:t> all good things with their instructor.”</a:t>
            </a:r>
          </a:p>
        </p:txBody>
      </p:sp>
      <p:sp>
        <p:nvSpPr>
          <p:cNvPr id="5" name="Content Placeholder 4">
            <a:extLst>
              <a:ext uri="{FF2B5EF4-FFF2-40B4-BE49-F238E27FC236}">
                <a16:creationId xmlns:a16="http://schemas.microsoft.com/office/drawing/2014/main" id="{27A3D889-1C58-060C-918E-56E490069E48}"/>
              </a:ext>
            </a:extLst>
          </p:cNvPr>
          <p:cNvSpPr>
            <a:spLocks noGrp="1"/>
          </p:cNvSpPr>
          <p:nvPr>
            <p:ph idx="1"/>
          </p:nvPr>
        </p:nvSpPr>
        <p:spPr/>
        <p:txBody>
          <a:bodyPr/>
          <a:lstStyle/>
          <a:p>
            <a:endParaRPr lang="en-TW"/>
          </a:p>
        </p:txBody>
      </p:sp>
    </p:spTree>
    <p:extLst>
      <p:ext uri="{BB962C8B-B14F-4D97-AF65-F5344CB8AC3E}">
        <p14:creationId xmlns:p14="http://schemas.microsoft.com/office/powerpoint/2010/main" val="231230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1A789-87E8-D4F2-CAEB-F3E5030956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303DE4-25D8-EB96-7D44-56EFD7B99BA0}"/>
              </a:ext>
            </a:extLst>
          </p:cNvPr>
          <p:cNvSpPr>
            <a:spLocks noGrp="1"/>
          </p:cNvSpPr>
          <p:nvPr>
            <p:ph type="title"/>
          </p:nvPr>
        </p:nvSpPr>
        <p:spPr>
          <a:xfrm>
            <a:off x="247134" y="161365"/>
            <a:ext cx="11944866" cy="1529323"/>
          </a:xfrm>
        </p:spPr>
        <p:txBody>
          <a:bodyPr wrap="square">
            <a:normAutofit fontScale="90000"/>
          </a:bodyPr>
          <a:lstStyle/>
          <a:p>
            <a:pPr>
              <a:lnSpc>
                <a:spcPct val="150000"/>
              </a:lnSpc>
            </a:pPr>
            <a:r>
              <a:rPr sz="2800" dirty="0">
                <a:latin typeface="PingFang TC"/>
              </a:rPr>
              <a:t>6:6</a:t>
            </a:r>
          </a:p>
          <a:p>
            <a:pPr>
              <a:lnSpc>
                <a:spcPct val="150000"/>
              </a:lnSpc>
            </a:pPr>
            <a:r>
              <a:rPr sz="2800" dirty="0">
                <a:latin typeface="PingFang TC"/>
              </a:rPr>
              <a:t>“The one who receives instruction in the word should </a:t>
            </a:r>
            <a:r>
              <a:rPr sz="2800" u="sng" dirty="0">
                <a:latin typeface="PingFang TC"/>
              </a:rPr>
              <a:t>share</a:t>
            </a:r>
            <a:r>
              <a:rPr lang="en-US" sz="2800" dirty="0">
                <a:latin typeface="PingFang TC"/>
              </a:rPr>
              <a:t> (</a:t>
            </a:r>
            <a:r>
              <a:rPr lang="en-US" sz="2800" i="1" dirty="0">
                <a:latin typeface="PingFang TC"/>
              </a:rPr>
              <a:t>koinonia, Fellowship</a:t>
            </a:r>
            <a:r>
              <a:rPr lang="en-US" sz="2800" dirty="0">
                <a:latin typeface="PingFang TC"/>
              </a:rPr>
              <a:t>)</a:t>
            </a:r>
            <a:r>
              <a:rPr sz="2800" dirty="0">
                <a:latin typeface="PingFang TC"/>
              </a:rPr>
              <a:t> all good things with their instructor.”</a:t>
            </a:r>
          </a:p>
        </p:txBody>
      </p:sp>
      <p:sp>
        <p:nvSpPr>
          <p:cNvPr id="3" name="Content Placeholder 2">
            <a:extLst>
              <a:ext uri="{FF2B5EF4-FFF2-40B4-BE49-F238E27FC236}">
                <a16:creationId xmlns:a16="http://schemas.microsoft.com/office/drawing/2014/main" id="{86A45C2F-E7CE-9147-AB80-D34DB5A9A2F7}"/>
              </a:ext>
            </a:extLst>
          </p:cNvPr>
          <p:cNvSpPr>
            <a:spLocks noGrp="1"/>
          </p:cNvSpPr>
          <p:nvPr>
            <p:ph idx="1"/>
          </p:nvPr>
        </p:nvSpPr>
        <p:spPr>
          <a:xfrm>
            <a:off x="651819" y="2141537"/>
            <a:ext cx="10515600" cy="4351338"/>
          </a:xfrm>
        </p:spPr>
        <p:txBody>
          <a:bodyPr wrap="square">
            <a:normAutofit/>
          </a:bodyPr>
          <a:lstStyle/>
          <a:p>
            <a:pPr marL="0" indent="0">
              <a:lnSpc>
                <a:spcPct val="150000"/>
              </a:lnSpc>
              <a:buNone/>
            </a:pPr>
            <a:r>
              <a:rPr dirty="0">
                <a:latin typeface="PingFang TC"/>
              </a:rPr>
              <a:t>Everything is </a:t>
            </a:r>
            <a:r>
              <a:rPr lang="en-US" dirty="0">
                <a:latin typeface="PingFang TC"/>
              </a:rPr>
              <a:t>a gift.</a:t>
            </a:r>
            <a:r>
              <a:rPr dirty="0">
                <a:latin typeface="PingFang TC"/>
              </a:rPr>
              <a:t> Everything is grace!</a:t>
            </a:r>
            <a:r>
              <a:rPr lang="zh-TW" altLang="en-US" dirty="0">
                <a:latin typeface="PingFang TC"/>
              </a:rPr>
              <a:t> </a:t>
            </a:r>
            <a:r>
              <a:rPr dirty="0">
                <a:latin typeface="PingFang TC"/>
              </a:rPr>
              <a:t>The gift of teaching, courage to stand for truth, generous giving, a humble heart to learn, and faithfulness to the gospel—all are grace.</a:t>
            </a:r>
          </a:p>
          <a:p>
            <a:pPr marL="0" indent="0">
              <a:lnSpc>
                <a:spcPct val="150000"/>
              </a:lnSpc>
              <a:buNone/>
            </a:pPr>
            <a:r>
              <a:rPr dirty="0">
                <a:latin typeface="PingFang TC"/>
              </a:rPr>
              <a:t>When you </a:t>
            </a:r>
            <a:r>
              <a:rPr lang="en-US" dirty="0">
                <a:latin typeface="PingFang TC"/>
              </a:rPr>
              <a:t>realise</a:t>
            </a:r>
            <a:r>
              <a:rPr dirty="0">
                <a:latin typeface="PingFang TC"/>
              </a:rPr>
              <a:t> that everything you have is grace, you understand what giving really means.</a:t>
            </a:r>
          </a:p>
        </p:txBody>
      </p:sp>
    </p:spTree>
    <p:extLst>
      <p:ext uri="{BB962C8B-B14F-4D97-AF65-F5344CB8AC3E}">
        <p14:creationId xmlns:p14="http://schemas.microsoft.com/office/powerpoint/2010/main" val="25680956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B3327-89D6-2170-5C66-278CD6B85C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6DF22-FFF5-11EA-4981-7EA4DD11C1D9}"/>
              </a:ext>
            </a:extLst>
          </p:cNvPr>
          <p:cNvSpPr>
            <a:spLocks noGrp="1"/>
          </p:cNvSpPr>
          <p:nvPr>
            <p:ph type="title"/>
          </p:nvPr>
        </p:nvSpPr>
        <p:spPr>
          <a:xfrm>
            <a:off x="247134" y="365125"/>
            <a:ext cx="11664779" cy="1661383"/>
          </a:xfrm>
        </p:spPr>
        <p:txBody>
          <a:bodyPr wrap="square">
            <a:normAutofit fontScale="90000"/>
          </a:bodyPr>
          <a:lstStyle/>
          <a:p>
            <a:r>
              <a:rPr sz="2600">
                <a:latin typeface="PingFang TC"/>
              </a:rPr>
              <a:t>6:7 “Do not be deceived: God cannot be mocked. A man reaps what he sows.”</a:t>
            </a:r>
          </a:p>
          <a:p>
            <a:r>
              <a:rPr sz="2600">
                <a:latin typeface="PingFang TC"/>
              </a:rPr>
              <a:t>6:8 “Whoever sows to please their flesh, from the flesh will reap destruction; whoever sows to please the Spirit, from the Spirit will reap eternal life.”</a:t>
            </a:r>
          </a:p>
        </p:txBody>
      </p:sp>
      <p:sp>
        <p:nvSpPr>
          <p:cNvPr id="3" name="Content Placeholder 2">
            <a:extLst>
              <a:ext uri="{FF2B5EF4-FFF2-40B4-BE49-F238E27FC236}">
                <a16:creationId xmlns:a16="http://schemas.microsoft.com/office/drawing/2014/main" id="{7F90CF47-9945-03AF-BF4C-82417A97FBA1}"/>
              </a:ext>
            </a:extLst>
          </p:cNvPr>
          <p:cNvSpPr>
            <a:spLocks noGrp="1"/>
          </p:cNvSpPr>
          <p:nvPr>
            <p:ph idx="1"/>
          </p:nvPr>
        </p:nvSpPr>
        <p:spPr>
          <a:xfrm>
            <a:off x="725960" y="2382494"/>
            <a:ext cx="2622722" cy="1046506"/>
          </a:xfrm>
        </p:spPr>
        <p:txBody>
          <a:bodyPr wrap="square">
            <a:normAutofit/>
          </a:bodyPr>
          <a:lstStyle/>
          <a:p>
            <a:pPr marL="0" indent="0">
              <a:buNone/>
            </a:pPr>
            <a:r>
              <a:rPr dirty="0">
                <a:latin typeface="PingFang TC"/>
              </a:rPr>
              <a:t>Galatians 5</a:t>
            </a:r>
          </a:p>
        </p:txBody>
      </p:sp>
      <p:sp>
        <p:nvSpPr>
          <p:cNvPr id="4" name="Title 1">
            <a:extLst>
              <a:ext uri="{FF2B5EF4-FFF2-40B4-BE49-F238E27FC236}">
                <a16:creationId xmlns:a16="http://schemas.microsoft.com/office/drawing/2014/main" id="{21BAB62F-378E-F793-D4CC-815D9DAC64D9}"/>
              </a:ext>
            </a:extLst>
          </p:cNvPr>
          <p:cNvSpPr txBox="1">
            <a:spLocks/>
          </p:cNvSpPr>
          <p:nvPr/>
        </p:nvSpPr>
        <p:spPr>
          <a:xfrm>
            <a:off x="3595818" y="2286001"/>
            <a:ext cx="2767913" cy="883508"/>
          </a:xfrm>
          <a:prstGeom prst="rect">
            <a:avLst/>
          </a:prstGeom>
          <a:solidFill>
            <a:schemeClr val="bg1"/>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2800" dirty="0"/>
              <a:t>Spirit  VS  Flesh</a:t>
            </a:r>
          </a:p>
        </p:txBody>
      </p:sp>
      <p:sp>
        <p:nvSpPr>
          <p:cNvPr id="5" name="Title 1">
            <a:extLst>
              <a:ext uri="{FF2B5EF4-FFF2-40B4-BE49-F238E27FC236}">
                <a16:creationId xmlns:a16="http://schemas.microsoft.com/office/drawing/2014/main" id="{34D786BD-321D-C9C8-F959-FCB248CD6295}"/>
              </a:ext>
            </a:extLst>
          </p:cNvPr>
          <p:cNvSpPr txBox="1">
            <a:spLocks/>
          </p:cNvSpPr>
          <p:nvPr/>
        </p:nvSpPr>
        <p:spPr>
          <a:xfrm>
            <a:off x="7459363" y="2286001"/>
            <a:ext cx="2767913" cy="883508"/>
          </a:xfrm>
          <a:prstGeom prst="rect">
            <a:avLst/>
          </a:prstGeom>
          <a:solidFill>
            <a:schemeClr val="bg1"/>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2800"/>
              <a:t>Fruit of the Spirit</a:t>
            </a:r>
          </a:p>
        </p:txBody>
      </p:sp>
      <p:sp>
        <p:nvSpPr>
          <p:cNvPr id="6" name="Content Placeholder 2">
            <a:extLst>
              <a:ext uri="{FF2B5EF4-FFF2-40B4-BE49-F238E27FC236}">
                <a16:creationId xmlns:a16="http://schemas.microsoft.com/office/drawing/2014/main" id="{4177D30C-1E29-214A-315A-EEDADF9EAB68}"/>
              </a:ext>
            </a:extLst>
          </p:cNvPr>
          <p:cNvSpPr txBox="1">
            <a:spLocks/>
          </p:cNvSpPr>
          <p:nvPr/>
        </p:nvSpPr>
        <p:spPr>
          <a:xfrm>
            <a:off x="725960" y="3718483"/>
            <a:ext cx="2622722" cy="1046506"/>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dirty="0">
                <a:latin typeface="PingFang TC"/>
              </a:rPr>
              <a:t>Galatians 6</a:t>
            </a:r>
          </a:p>
        </p:txBody>
      </p:sp>
      <p:sp>
        <p:nvSpPr>
          <p:cNvPr id="7" name="Title 1">
            <a:extLst>
              <a:ext uri="{FF2B5EF4-FFF2-40B4-BE49-F238E27FC236}">
                <a16:creationId xmlns:a16="http://schemas.microsoft.com/office/drawing/2014/main" id="{770EC315-345B-67F7-B4A9-8FCE7D5FCF15}"/>
              </a:ext>
            </a:extLst>
          </p:cNvPr>
          <p:cNvSpPr txBox="1">
            <a:spLocks/>
          </p:cNvSpPr>
          <p:nvPr/>
        </p:nvSpPr>
        <p:spPr>
          <a:xfrm>
            <a:off x="3348682" y="3525495"/>
            <a:ext cx="7117491" cy="883508"/>
          </a:xfrm>
          <a:prstGeom prst="rect">
            <a:avLst/>
          </a:prstGeom>
          <a:solidFill>
            <a:schemeClr val="bg1"/>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2800" dirty="0"/>
              <a:t>Sow to the Spirit  VS  Sow to the Flesh</a:t>
            </a:r>
          </a:p>
        </p:txBody>
      </p:sp>
    </p:spTree>
    <p:extLst>
      <p:ext uri="{BB962C8B-B14F-4D97-AF65-F5344CB8AC3E}">
        <p14:creationId xmlns:p14="http://schemas.microsoft.com/office/powerpoint/2010/main" val="426125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15046-6B6F-6189-1710-FE58FD109440}"/>
              </a:ext>
            </a:extLst>
          </p:cNvPr>
          <p:cNvSpPr>
            <a:spLocks noGrp="1"/>
          </p:cNvSpPr>
          <p:nvPr>
            <p:ph type="title"/>
          </p:nvPr>
        </p:nvSpPr>
        <p:spPr/>
        <p:txBody>
          <a:bodyPr/>
          <a:lstStyle/>
          <a:p>
            <a:endParaRPr lang="en-TW"/>
          </a:p>
        </p:txBody>
      </p:sp>
      <p:sp>
        <p:nvSpPr>
          <p:cNvPr id="3" name="Content Placeholder 2">
            <a:extLst>
              <a:ext uri="{FF2B5EF4-FFF2-40B4-BE49-F238E27FC236}">
                <a16:creationId xmlns:a16="http://schemas.microsoft.com/office/drawing/2014/main" id="{AC007C6B-C33E-940C-20CB-C4AEAB5B9FEC}"/>
              </a:ext>
            </a:extLst>
          </p:cNvPr>
          <p:cNvSpPr>
            <a:spLocks noGrp="1"/>
          </p:cNvSpPr>
          <p:nvPr>
            <p:ph idx="1"/>
          </p:nvPr>
        </p:nvSpPr>
        <p:spPr/>
        <p:txBody>
          <a:bodyPr wrap="square">
            <a:normAutofit/>
          </a:bodyPr>
          <a:lstStyle/>
          <a:p>
            <a:r>
              <a:t>Lawn</a:t>
            </a:r>
          </a:p>
        </p:txBody>
      </p:sp>
      <p:pic>
        <p:nvPicPr>
          <p:cNvPr id="4" name="Picture 2" descr="First time home owner - A lot of weed and I feel overwhelmed. How to get  rid of these : r/landscaping">
            <a:extLst>
              <a:ext uri="{FF2B5EF4-FFF2-40B4-BE49-F238E27FC236}">
                <a16:creationId xmlns:a16="http://schemas.microsoft.com/office/drawing/2014/main" id="{F1CF87AC-27D0-BE1C-68CC-E53F62D5DF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0836"/>
            <a:ext cx="12192000" cy="91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795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A26A0-7635-EAAE-D477-3920382C38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B898C6-9715-3BD7-D401-DBAF2E54352B}"/>
              </a:ext>
            </a:extLst>
          </p:cNvPr>
          <p:cNvSpPr>
            <a:spLocks noGrp="1"/>
          </p:cNvSpPr>
          <p:nvPr>
            <p:ph type="title"/>
          </p:nvPr>
        </p:nvSpPr>
        <p:spPr>
          <a:xfrm>
            <a:off x="247134" y="365125"/>
            <a:ext cx="11664779" cy="1661383"/>
          </a:xfrm>
        </p:spPr>
        <p:txBody>
          <a:bodyPr wrap="square">
            <a:normAutofit fontScale="90000"/>
          </a:bodyPr>
          <a:lstStyle/>
          <a:p>
            <a:r>
              <a:rPr sz="2600">
                <a:latin typeface="PingFang TC"/>
              </a:rPr>
              <a:t>6:7 “Do not be deceived: God cannot be mocked. A man reaps what he sows.”</a:t>
            </a:r>
          </a:p>
          <a:p>
            <a:r>
              <a:rPr sz="2600">
                <a:latin typeface="PingFang TC"/>
              </a:rPr>
              <a:t>6:8 “Whoever sows to please their flesh, from the flesh will reap destruction; whoever sows to please the Spirit, from the Spirit will reap eternal life.”</a:t>
            </a:r>
          </a:p>
        </p:txBody>
      </p:sp>
      <p:sp>
        <p:nvSpPr>
          <p:cNvPr id="3" name="Content Placeholder 2">
            <a:extLst>
              <a:ext uri="{FF2B5EF4-FFF2-40B4-BE49-F238E27FC236}">
                <a16:creationId xmlns:a16="http://schemas.microsoft.com/office/drawing/2014/main" id="{2033EB79-AB50-E6E0-FC00-D54C61B8EFC3}"/>
              </a:ext>
            </a:extLst>
          </p:cNvPr>
          <p:cNvSpPr>
            <a:spLocks noGrp="1"/>
          </p:cNvSpPr>
          <p:nvPr>
            <p:ph idx="1"/>
          </p:nvPr>
        </p:nvSpPr>
        <p:spPr>
          <a:xfrm>
            <a:off x="725960" y="2382494"/>
            <a:ext cx="2622722" cy="1046506"/>
          </a:xfrm>
        </p:spPr>
        <p:txBody>
          <a:bodyPr wrap="square">
            <a:normAutofit/>
          </a:bodyPr>
          <a:lstStyle/>
          <a:p>
            <a:pPr marL="0" indent="0">
              <a:buNone/>
            </a:pPr>
            <a:r>
              <a:rPr dirty="0">
                <a:latin typeface="PingFang TC"/>
              </a:rPr>
              <a:t>Galatians 5</a:t>
            </a:r>
          </a:p>
        </p:txBody>
      </p:sp>
      <p:sp>
        <p:nvSpPr>
          <p:cNvPr id="4" name="Title 1">
            <a:extLst>
              <a:ext uri="{FF2B5EF4-FFF2-40B4-BE49-F238E27FC236}">
                <a16:creationId xmlns:a16="http://schemas.microsoft.com/office/drawing/2014/main" id="{E0482AE8-8E79-E0F0-83A1-E4B2DD916629}"/>
              </a:ext>
            </a:extLst>
          </p:cNvPr>
          <p:cNvSpPr txBox="1">
            <a:spLocks/>
          </p:cNvSpPr>
          <p:nvPr/>
        </p:nvSpPr>
        <p:spPr>
          <a:xfrm>
            <a:off x="3595818" y="2286001"/>
            <a:ext cx="2767913" cy="883508"/>
          </a:xfrm>
          <a:prstGeom prst="rect">
            <a:avLst/>
          </a:prstGeom>
          <a:solidFill>
            <a:schemeClr val="bg1"/>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2800" dirty="0"/>
              <a:t>Spirit  VS  Flesh</a:t>
            </a:r>
          </a:p>
        </p:txBody>
      </p:sp>
      <p:sp>
        <p:nvSpPr>
          <p:cNvPr id="5" name="Title 1">
            <a:extLst>
              <a:ext uri="{FF2B5EF4-FFF2-40B4-BE49-F238E27FC236}">
                <a16:creationId xmlns:a16="http://schemas.microsoft.com/office/drawing/2014/main" id="{E7239299-AEE4-27F8-1231-F491832592A5}"/>
              </a:ext>
            </a:extLst>
          </p:cNvPr>
          <p:cNvSpPr txBox="1">
            <a:spLocks/>
          </p:cNvSpPr>
          <p:nvPr/>
        </p:nvSpPr>
        <p:spPr>
          <a:xfrm>
            <a:off x="7459363" y="2286001"/>
            <a:ext cx="2767913" cy="883508"/>
          </a:xfrm>
          <a:prstGeom prst="rect">
            <a:avLst/>
          </a:prstGeom>
          <a:solidFill>
            <a:schemeClr val="bg1"/>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2800"/>
              <a:t>Fruit of the Spirit</a:t>
            </a:r>
          </a:p>
        </p:txBody>
      </p:sp>
      <p:sp>
        <p:nvSpPr>
          <p:cNvPr id="6" name="Content Placeholder 2">
            <a:extLst>
              <a:ext uri="{FF2B5EF4-FFF2-40B4-BE49-F238E27FC236}">
                <a16:creationId xmlns:a16="http://schemas.microsoft.com/office/drawing/2014/main" id="{FA7DE086-8244-E933-FA62-5EBE2B755543}"/>
              </a:ext>
            </a:extLst>
          </p:cNvPr>
          <p:cNvSpPr txBox="1">
            <a:spLocks/>
          </p:cNvSpPr>
          <p:nvPr/>
        </p:nvSpPr>
        <p:spPr>
          <a:xfrm>
            <a:off x="725960" y="3535791"/>
            <a:ext cx="2622722" cy="1046506"/>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dirty="0">
                <a:latin typeface="PingFang TC"/>
              </a:rPr>
              <a:t>Galatians 6</a:t>
            </a:r>
          </a:p>
        </p:txBody>
      </p:sp>
      <p:sp>
        <p:nvSpPr>
          <p:cNvPr id="7" name="Title 1">
            <a:extLst>
              <a:ext uri="{FF2B5EF4-FFF2-40B4-BE49-F238E27FC236}">
                <a16:creationId xmlns:a16="http://schemas.microsoft.com/office/drawing/2014/main" id="{9E660A1A-ED27-A0D4-CA9E-36E49E6D7EAC}"/>
              </a:ext>
            </a:extLst>
          </p:cNvPr>
          <p:cNvSpPr txBox="1">
            <a:spLocks/>
          </p:cNvSpPr>
          <p:nvPr/>
        </p:nvSpPr>
        <p:spPr>
          <a:xfrm>
            <a:off x="3348682" y="3525495"/>
            <a:ext cx="7117491" cy="883508"/>
          </a:xfrm>
          <a:prstGeom prst="rect">
            <a:avLst/>
          </a:prstGeom>
          <a:solidFill>
            <a:schemeClr val="bg1"/>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2800"/>
              <a:t>Sow to the Spirit  VS  Sow to the Flesh</a:t>
            </a:r>
          </a:p>
        </p:txBody>
      </p:sp>
    </p:spTree>
    <p:extLst>
      <p:ext uri="{BB962C8B-B14F-4D97-AF65-F5344CB8AC3E}">
        <p14:creationId xmlns:p14="http://schemas.microsoft.com/office/powerpoint/2010/main" val="9380459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71A53-8604-8F06-4B5D-601540564B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AE31B0-8500-6AA4-FAF2-4D1F74C4E760}"/>
              </a:ext>
            </a:extLst>
          </p:cNvPr>
          <p:cNvSpPr>
            <a:spLocks noGrp="1"/>
          </p:cNvSpPr>
          <p:nvPr>
            <p:ph type="title"/>
          </p:nvPr>
        </p:nvSpPr>
        <p:spPr>
          <a:xfrm>
            <a:off x="247134" y="365125"/>
            <a:ext cx="11855219" cy="2921772"/>
          </a:xfrm>
        </p:spPr>
        <p:txBody>
          <a:bodyPr wrap="square">
            <a:normAutofit/>
          </a:bodyPr>
          <a:lstStyle/>
          <a:p>
            <a:pPr>
              <a:lnSpc>
                <a:spcPts val="3480"/>
              </a:lnSpc>
            </a:pPr>
            <a:r>
              <a:rPr sz="2400" dirty="0">
                <a:latin typeface="PingFang TC"/>
              </a:rPr>
              <a:t>6:7 “Do not be deceived: God cannot be mocked. A man reaps what he sows.”</a:t>
            </a:r>
          </a:p>
          <a:p>
            <a:pPr>
              <a:lnSpc>
                <a:spcPts val="3480"/>
              </a:lnSpc>
            </a:pPr>
            <a:r>
              <a:rPr sz="2400" dirty="0">
                <a:latin typeface="PingFang TC"/>
              </a:rPr>
              <a:t>6:8 “Whoever sows to please their flesh … whoever sows to please the Spirit …”</a:t>
            </a:r>
          </a:p>
          <a:p>
            <a:pPr>
              <a:lnSpc>
                <a:spcPts val="3480"/>
              </a:lnSpc>
            </a:pPr>
            <a:r>
              <a:rPr sz="2400" dirty="0">
                <a:latin typeface="PingFang TC"/>
              </a:rPr>
              <a:t>6:9 “Let us not become weary in doing good, for at the proper time (</a:t>
            </a:r>
            <a:r>
              <a:rPr sz="2400" dirty="0" err="1">
                <a:latin typeface="PingFang TC"/>
              </a:rPr>
              <a:t>kairos</a:t>
            </a:r>
            <a:r>
              <a:rPr sz="2400" dirty="0">
                <a:latin typeface="PingFang TC"/>
              </a:rPr>
              <a:t>) we will reap a harvest if we do not give up.”</a:t>
            </a:r>
          </a:p>
          <a:p>
            <a:pPr>
              <a:lnSpc>
                <a:spcPts val="3480"/>
              </a:lnSpc>
            </a:pPr>
            <a:r>
              <a:rPr sz="2400" dirty="0">
                <a:latin typeface="PingFang TC"/>
              </a:rPr>
              <a:t>6:10 “Therefore, as we have opportunity (</a:t>
            </a:r>
            <a:r>
              <a:rPr sz="2400" dirty="0" err="1">
                <a:latin typeface="PingFang TC"/>
              </a:rPr>
              <a:t>kairos</a:t>
            </a:r>
            <a:r>
              <a:rPr sz="2400" dirty="0">
                <a:latin typeface="PingFang TC"/>
              </a:rPr>
              <a:t>), let us do good to all people, especially to those who belong to the family of believers.”</a:t>
            </a:r>
          </a:p>
        </p:txBody>
      </p:sp>
    </p:spTree>
    <p:extLst>
      <p:ext uri="{BB962C8B-B14F-4D97-AF65-F5344CB8AC3E}">
        <p14:creationId xmlns:p14="http://schemas.microsoft.com/office/powerpoint/2010/main" val="1823668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B1AEF-C0AD-43DE-A3FE-2D015D2C60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26FC7-9A4C-A978-E9AB-92F2E15056FF}"/>
              </a:ext>
            </a:extLst>
          </p:cNvPr>
          <p:cNvSpPr>
            <a:spLocks noGrp="1"/>
          </p:cNvSpPr>
          <p:nvPr>
            <p:ph type="title"/>
          </p:nvPr>
        </p:nvSpPr>
        <p:spPr>
          <a:xfrm>
            <a:off x="247134" y="365125"/>
            <a:ext cx="11855219" cy="2921772"/>
          </a:xfrm>
        </p:spPr>
        <p:txBody>
          <a:bodyPr wrap="square">
            <a:normAutofit/>
          </a:bodyPr>
          <a:lstStyle/>
          <a:p>
            <a:pPr>
              <a:lnSpc>
                <a:spcPts val="3480"/>
              </a:lnSpc>
            </a:pPr>
            <a:r>
              <a:rPr sz="2400" dirty="0">
                <a:latin typeface="PingFang TC"/>
              </a:rPr>
              <a:t>6:7 “Do not be deceived: God cannot be mocked. A man reaps what he sows.”</a:t>
            </a:r>
          </a:p>
          <a:p>
            <a:pPr>
              <a:lnSpc>
                <a:spcPts val="3480"/>
              </a:lnSpc>
            </a:pPr>
            <a:r>
              <a:rPr sz="2400" dirty="0">
                <a:latin typeface="PingFang TC"/>
              </a:rPr>
              <a:t>6:8 “Whoever sows to please their flesh … whoever sows to please the Spirit …”</a:t>
            </a:r>
          </a:p>
          <a:p>
            <a:pPr>
              <a:lnSpc>
                <a:spcPts val="3480"/>
              </a:lnSpc>
            </a:pPr>
            <a:r>
              <a:rPr sz="2400" dirty="0">
                <a:latin typeface="PingFang TC"/>
              </a:rPr>
              <a:t>6:9 “Let us not become weary in doing good, for at the proper time (</a:t>
            </a:r>
            <a:r>
              <a:rPr sz="2400" dirty="0" err="1">
                <a:latin typeface="PingFang TC"/>
              </a:rPr>
              <a:t>kairos</a:t>
            </a:r>
            <a:r>
              <a:rPr sz="2400" dirty="0">
                <a:latin typeface="PingFang TC"/>
              </a:rPr>
              <a:t>) we will reap a harvest if we do not give up.”</a:t>
            </a:r>
          </a:p>
          <a:p>
            <a:pPr>
              <a:lnSpc>
                <a:spcPts val="3480"/>
              </a:lnSpc>
            </a:pPr>
            <a:r>
              <a:rPr sz="2400" dirty="0">
                <a:latin typeface="PingFang TC"/>
              </a:rPr>
              <a:t>6:10 “Therefore, as we have opportunity (</a:t>
            </a:r>
            <a:r>
              <a:rPr sz="2400" dirty="0" err="1">
                <a:latin typeface="PingFang TC"/>
              </a:rPr>
              <a:t>kairos</a:t>
            </a:r>
            <a:r>
              <a:rPr sz="2400" dirty="0">
                <a:latin typeface="PingFang TC"/>
              </a:rPr>
              <a:t>), let us do good to all people, especially to those who belong to the family of believers.”</a:t>
            </a:r>
          </a:p>
        </p:txBody>
      </p:sp>
      <p:sp>
        <p:nvSpPr>
          <p:cNvPr id="10" name="Title 1">
            <a:extLst>
              <a:ext uri="{FF2B5EF4-FFF2-40B4-BE49-F238E27FC236}">
                <a16:creationId xmlns:a16="http://schemas.microsoft.com/office/drawing/2014/main" id="{F5012587-5B48-F43C-9BDA-67C6D61F3154}"/>
              </a:ext>
            </a:extLst>
          </p:cNvPr>
          <p:cNvSpPr txBox="1">
            <a:spLocks/>
          </p:cNvSpPr>
          <p:nvPr/>
        </p:nvSpPr>
        <p:spPr>
          <a:xfrm>
            <a:off x="838661" y="4666057"/>
            <a:ext cx="2767913" cy="883508"/>
          </a:xfrm>
          <a:prstGeom prst="rect">
            <a:avLst/>
          </a:prstGeom>
          <a:solidFill>
            <a:schemeClr val="bg1"/>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2800"/>
              <a:t>God’s Faithfulness</a:t>
            </a:r>
          </a:p>
        </p:txBody>
      </p:sp>
      <p:sp>
        <p:nvSpPr>
          <p:cNvPr id="11" name="Title 1">
            <a:extLst>
              <a:ext uri="{FF2B5EF4-FFF2-40B4-BE49-F238E27FC236}">
                <a16:creationId xmlns:a16="http://schemas.microsoft.com/office/drawing/2014/main" id="{FC7F1D4F-9C0D-12D1-25F0-787EBA08D88C}"/>
              </a:ext>
            </a:extLst>
          </p:cNvPr>
          <p:cNvSpPr txBox="1">
            <a:spLocks/>
          </p:cNvSpPr>
          <p:nvPr/>
        </p:nvSpPr>
        <p:spPr>
          <a:xfrm>
            <a:off x="4360334" y="4678414"/>
            <a:ext cx="2767913" cy="883508"/>
          </a:xfrm>
          <a:prstGeom prst="rect">
            <a:avLst/>
          </a:prstGeom>
          <a:solidFill>
            <a:schemeClr val="bg1"/>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2800"/>
              <a:t>The Spirit’s Work</a:t>
            </a:r>
          </a:p>
        </p:txBody>
      </p:sp>
      <p:sp>
        <p:nvSpPr>
          <p:cNvPr id="12" name="Title 1">
            <a:extLst>
              <a:ext uri="{FF2B5EF4-FFF2-40B4-BE49-F238E27FC236}">
                <a16:creationId xmlns:a16="http://schemas.microsoft.com/office/drawing/2014/main" id="{EB5F7342-2B5F-0AAB-987B-5DE977204292}"/>
              </a:ext>
            </a:extLst>
          </p:cNvPr>
          <p:cNvSpPr txBox="1">
            <a:spLocks/>
          </p:cNvSpPr>
          <p:nvPr/>
        </p:nvSpPr>
        <p:spPr>
          <a:xfrm>
            <a:off x="7882007" y="4678414"/>
            <a:ext cx="2767913" cy="883508"/>
          </a:xfrm>
          <a:prstGeom prst="rect">
            <a:avLst/>
          </a:prstGeom>
          <a:solidFill>
            <a:schemeClr val="bg1"/>
          </a:solidFill>
          <a:ln w="38100">
            <a:solidFill>
              <a:schemeClr val="tx1"/>
            </a:solidFill>
          </a:ln>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sz="2800" dirty="0"/>
              <a:t>God’s Timing</a:t>
            </a:r>
          </a:p>
        </p:txBody>
      </p:sp>
      <p:cxnSp>
        <p:nvCxnSpPr>
          <p:cNvPr id="4" name="Straight Connector 3">
            <a:extLst>
              <a:ext uri="{FF2B5EF4-FFF2-40B4-BE49-F238E27FC236}">
                <a16:creationId xmlns:a16="http://schemas.microsoft.com/office/drawing/2014/main" id="{992B7741-9503-E6CC-D155-FF0CAB01ECBF}"/>
              </a:ext>
            </a:extLst>
          </p:cNvPr>
          <p:cNvCxnSpPr/>
          <p:nvPr/>
        </p:nvCxnSpPr>
        <p:spPr>
          <a:xfrm>
            <a:off x="462579" y="4335332"/>
            <a:ext cx="10822193"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555A0CEA-0F86-7DC9-632A-55F036B80F71}"/>
              </a:ext>
            </a:extLst>
          </p:cNvPr>
          <p:cNvSpPr txBox="1"/>
          <p:nvPr/>
        </p:nvSpPr>
        <p:spPr>
          <a:xfrm>
            <a:off x="1306672" y="3642334"/>
            <a:ext cx="1831889" cy="523220"/>
          </a:xfrm>
          <a:prstGeom prst="rect">
            <a:avLst/>
          </a:prstGeom>
          <a:noFill/>
        </p:spPr>
        <p:txBody>
          <a:bodyPr wrap="square">
            <a:normAutofit/>
          </a:bodyPr>
          <a:lstStyle/>
          <a:p>
            <a:r>
              <a:rPr sz="2800"/>
              <a:t>My Faith</a:t>
            </a:r>
          </a:p>
        </p:txBody>
      </p:sp>
      <p:sp>
        <p:nvSpPr>
          <p:cNvPr id="7" name="TextBox 6">
            <a:extLst>
              <a:ext uri="{FF2B5EF4-FFF2-40B4-BE49-F238E27FC236}">
                <a16:creationId xmlns:a16="http://schemas.microsoft.com/office/drawing/2014/main" id="{2E3C44FE-2F7E-C79A-2ED8-D0218E868C9D}"/>
              </a:ext>
            </a:extLst>
          </p:cNvPr>
          <p:cNvSpPr txBox="1"/>
          <p:nvPr/>
        </p:nvSpPr>
        <p:spPr>
          <a:xfrm>
            <a:off x="4519328" y="3642334"/>
            <a:ext cx="2989509" cy="736554"/>
          </a:xfrm>
          <a:prstGeom prst="rect">
            <a:avLst/>
          </a:prstGeom>
          <a:noFill/>
        </p:spPr>
        <p:txBody>
          <a:bodyPr wrap="square">
            <a:normAutofit/>
          </a:bodyPr>
          <a:lstStyle/>
          <a:p>
            <a:r>
              <a:rPr sz="2800" dirty="0"/>
              <a:t>My Good Works</a:t>
            </a:r>
          </a:p>
        </p:txBody>
      </p:sp>
      <p:sp>
        <p:nvSpPr>
          <p:cNvPr id="8" name="TextBox 7">
            <a:extLst>
              <a:ext uri="{FF2B5EF4-FFF2-40B4-BE49-F238E27FC236}">
                <a16:creationId xmlns:a16="http://schemas.microsoft.com/office/drawing/2014/main" id="{2151F760-A8A0-CEB9-231D-DB82859E0F9A}"/>
              </a:ext>
            </a:extLst>
          </p:cNvPr>
          <p:cNvSpPr txBox="1"/>
          <p:nvPr/>
        </p:nvSpPr>
        <p:spPr>
          <a:xfrm>
            <a:off x="8116012" y="3629978"/>
            <a:ext cx="2299902" cy="523220"/>
          </a:xfrm>
          <a:prstGeom prst="rect">
            <a:avLst/>
          </a:prstGeom>
          <a:noFill/>
        </p:spPr>
        <p:txBody>
          <a:bodyPr wrap="square">
            <a:normAutofit/>
          </a:bodyPr>
          <a:lstStyle/>
          <a:p>
            <a:r>
              <a:rPr sz="2800"/>
              <a:t>My Timing</a:t>
            </a:r>
          </a:p>
        </p:txBody>
      </p:sp>
    </p:spTree>
    <p:extLst>
      <p:ext uri="{BB962C8B-B14F-4D97-AF65-F5344CB8AC3E}">
        <p14:creationId xmlns:p14="http://schemas.microsoft.com/office/powerpoint/2010/main" val="1583242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48F254-2CC2-4F6C-53A8-B56DD94653F8}"/>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C7AAE443-224E-28FD-7202-C2A3E70172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irect Seeding Vegetables and Annuals - Preparation and Care | Yard and  Garden">
            <a:extLst>
              <a:ext uri="{FF2B5EF4-FFF2-40B4-BE49-F238E27FC236}">
                <a16:creationId xmlns:a16="http://schemas.microsoft.com/office/drawing/2014/main" id="{A1CF5894-23EA-0534-F624-0C4D137A6593}"/>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r="-1" b="5039"/>
          <a:stretch>
            <a:fillRect/>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5EC1D37-88FF-271D-C852-2F720EBE42D1}"/>
              </a:ext>
            </a:extLst>
          </p:cNvPr>
          <p:cNvSpPr>
            <a:spLocks noGrp="1"/>
          </p:cNvSpPr>
          <p:nvPr>
            <p:ph type="ctrTitle"/>
          </p:nvPr>
        </p:nvSpPr>
        <p:spPr>
          <a:xfrm>
            <a:off x="1524000" y="1122363"/>
            <a:ext cx="9144000" cy="3063240"/>
          </a:xfrm>
        </p:spPr>
        <p:txBody>
          <a:bodyPr wrap="square">
            <a:normAutofit/>
          </a:bodyPr>
          <a:lstStyle/>
          <a:p>
            <a:r>
              <a:rPr sz="7200" dirty="0">
                <a:solidFill>
                  <a:schemeClr val="bg1"/>
                </a:solidFill>
              </a:rPr>
              <a:t>Forget</a:t>
            </a:r>
            <a:r>
              <a:rPr lang="en-US" sz="7200" dirty="0">
                <a:solidFill>
                  <a:schemeClr val="bg1"/>
                </a:solidFill>
              </a:rPr>
              <a:t>ting</a:t>
            </a:r>
            <a:r>
              <a:rPr sz="7200" dirty="0">
                <a:solidFill>
                  <a:schemeClr val="bg1"/>
                </a:solidFill>
              </a:rPr>
              <a:t> Yourself</a:t>
            </a:r>
          </a:p>
        </p:txBody>
      </p:sp>
      <p:sp>
        <p:nvSpPr>
          <p:cNvPr id="3" name="Subtitle 2">
            <a:extLst>
              <a:ext uri="{FF2B5EF4-FFF2-40B4-BE49-F238E27FC236}">
                <a16:creationId xmlns:a16="http://schemas.microsoft.com/office/drawing/2014/main" id="{A1BE051B-FCC5-4FE1-BA77-B4196CDF144E}"/>
              </a:ext>
            </a:extLst>
          </p:cNvPr>
          <p:cNvSpPr>
            <a:spLocks noGrp="1"/>
          </p:cNvSpPr>
          <p:nvPr>
            <p:ph type="subTitle" idx="1"/>
          </p:nvPr>
        </p:nvSpPr>
        <p:spPr>
          <a:xfrm>
            <a:off x="1524000" y="4967541"/>
            <a:ext cx="9144000" cy="1536192"/>
          </a:xfrm>
        </p:spPr>
        <p:txBody>
          <a:bodyPr wrap="square">
            <a:normAutofit/>
          </a:bodyPr>
          <a:lstStyle/>
          <a:p>
            <a:r>
              <a:rPr sz="2800" dirty="0">
                <a:solidFill>
                  <a:schemeClr val="bg1"/>
                </a:solidFill>
              </a:rPr>
              <a:t>Galatians 6:6–10</a:t>
            </a:r>
          </a:p>
        </p:txBody>
      </p:sp>
      <p:sp>
        <p:nvSpPr>
          <p:cNvPr id="1033" name="sketchy line">
            <a:extLst>
              <a:ext uri="{FF2B5EF4-FFF2-40B4-BE49-F238E27FC236}">
                <a16:creationId xmlns:a16="http://schemas.microsoft.com/office/drawing/2014/main" id="{EF51A53F-308D-C4DD-4639-2A308FE824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06232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236</TotalTime>
  <Words>1091</Words>
  <Application>Microsoft Macintosh PowerPoint</Application>
  <PresentationFormat>Widescreen</PresentationFormat>
  <Paragraphs>236</Paragraphs>
  <Slides>33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Microsoft JhengHei UI</vt:lpstr>
      <vt:lpstr>PingFang TC</vt:lpstr>
      <vt:lpstr>Aptos</vt:lpstr>
      <vt:lpstr>Aptos Display</vt:lpstr>
      <vt:lpstr>Arial</vt:lpstr>
      <vt:lpstr>Office Theme</vt:lpstr>
      <vt:lpstr>Forgetting Yourself</vt:lpstr>
      <vt:lpstr>Depend on Yourself</vt:lpstr>
      <vt:lpstr>Depend on Yourself</vt:lpstr>
      <vt:lpstr>Depend on Yourself</vt:lpstr>
      <vt:lpstr>Depend on Yourself</vt:lpstr>
      <vt:lpstr>Depend on Yourself</vt:lpstr>
      <vt:lpstr>Depend on Yourself</vt:lpstr>
      <vt:lpstr>Depend on Yourself</vt:lpstr>
      <vt:lpstr>Depend on Yourself</vt:lpstr>
      <vt:lpstr>Depend on Yourself</vt:lpstr>
      <vt:lpstr>Faith</vt:lpstr>
      <vt:lpstr>Faith</vt:lpstr>
      <vt:lpstr>Faith</vt:lpstr>
      <vt:lpstr>Faith</vt:lpstr>
      <vt:lpstr>Faith</vt:lpstr>
      <vt:lpstr>Faith</vt:lpstr>
      <vt:lpstr>Faith</vt:lpstr>
      <vt:lpstr>Faith</vt:lpstr>
      <vt:lpstr>Faith</vt:lpstr>
      <vt:lpstr>Faith</vt:lpstr>
      <vt:lpstr>I</vt:lpstr>
      <vt:lpstr>I</vt:lpstr>
      <vt:lpstr>For sinners living in darkness,  nothing is more devastating than the truth of the gospel.  And nothing is more gentle than the truth of the gospel.  Before God, there are only two ways forward.  One is to die in shame and despair.  The other is to accept, with gratitude,  that you have already been accepted. </vt:lpstr>
      <vt:lpstr>6:6 “The one who receives instruction in the word should share all good things with their instructor.”</vt:lpstr>
      <vt:lpstr>6:6 “The one who receives instruction in the word should share all good things with their instructor.”</vt:lpstr>
      <vt:lpstr>6:6 “The one who receives instruction in the word should share (koinonia, Fellowship) all good things with their instructor.”</vt:lpstr>
      <vt:lpstr>6:6 “The one who receives instruction in the word should share (koinonia, Fellowship) all good things with their instructor.”</vt:lpstr>
      <vt:lpstr>6:7 “Do not be deceived: God cannot be mocked. A man reaps what he sows.” 6:8 “Whoever sows to please their flesh, from the flesh will reap destruction; whoever sows to please the Spirit, from the Spirit will reap eternal life.”</vt:lpstr>
      <vt:lpstr>PowerPoint Presentation</vt:lpstr>
      <vt:lpstr>6:7 “Do not be deceived: God cannot be mocked. A man reaps what he sows.” 6:8 “Whoever sows to please their flesh, from the flesh will reap destruction; whoever sows to please the Spirit, from the Spirit will reap eternal life.”</vt:lpstr>
      <vt:lpstr>6:7 “Do not be deceived: God cannot be mocked. A man reaps what he sows.” 6:8 “Whoever sows to please their flesh … whoever sows to please the Spirit …” 6:9 “Let us not become weary in doing good, for at the proper time (kairos) we will reap a harvest if we do not give up.” 6:10 “Therefore, as we have opportunity (kairos), let us do good to all people, especially to those who belong to the family of believers.”</vt:lpstr>
      <vt:lpstr>6:7 “Do not be deceived: God cannot be mocked. A man reaps what he sows.” 6:8 “Whoever sows to please their flesh … whoever sows to please the Spirit …” 6:9 “Let us not become weary in doing good, for at the proper time (kairos) we will reap a harvest if we do not give up.” 6:10 “Therefore, as we have opportunity (kairos), let us do good to all people, especially to those who belong to the family of believers.”</vt:lpstr>
      <vt:lpstr>Forgetting Yourself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Chen</dc:creator>
  <cp:lastModifiedBy>Steven Chen</cp:lastModifiedBy>
  <cp:revision>54</cp:revision>
  <dcterms:created xsi:type="dcterms:W3CDTF">2026-08-22T00:00:02Z</dcterms:created>
  <dcterms:modified xsi:type="dcterms:W3CDTF">2026-08-23T01:25:03Z</dcterms:modified>
</cp:coreProperties>
</file>