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theme/theme2.xml" ContentType="application/vnd.openxmlformats-officedocument.theme+xml"/>
  <Override PartName="/ppt/media/image1.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lvl1pPr>
    <a:lvl2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lvl2pPr>
    <a:lvl3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lvl3pPr>
    <a:lvl4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lvl4pPr>
    <a:lvl5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lvl5pPr>
    <a:lvl6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lvl6pPr>
    <a:lvl7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lvl7pPr>
    <a:lvl8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lvl8pPr>
    <a:lvl9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b="def" i="def"/>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b="def" i="def"/>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b="def" i="def"/>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8" name="Shape 18"/>
          <p:cNvSpPr/>
          <p:nvPr>
            <p:ph type="sldImg"/>
          </p:nvPr>
        </p:nvSpPr>
        <p:spPr>
          <a:xfrm>
            <a:off x="1143000" y="685800"/>
            <a:ext cx="4572000" cy="3429000"/>
          </a:xfrm>
          <a:prstGeom prst="rect">
            <a:avLst/>
          </a:prstGeom>
        </p:spPr>
        <p:txBody>
          <a:bodyPr/>
          <a:lstStyle/>
          <a:p>
            <a:pPr/>
          </a:p>
        </p:txBody>
      </p:sp>
      <p:sp>
        <p:nvSpPr>
          <p:cNvPr id="19" name="Shape 1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400">
        <a:latin typeface="+mj-lt"/>
        <a:ea typeface="+mj-ea"/>
        <a:cs typeface="+mj-cs"/>
        <a:sym typeface="Arial"/>
      </a:defRPr>
    </a:lvl1pPr>
    <a:lvl2pPr indent="228600" latinLnBrk="0">
      <a:defRPr sz="1400">
        <a:latin typeface="+mj-lt"/>
        <a:ea typeface="+mj-ea"/>
        <a:cs typeface="+mj-cs"/>
        <a:sym typeface="Arial"/>
      </a:defRPr>
    </a:lvl2pPr>
    <a:lvl3pPr indent="457200" latinLnBrk="0">
      <a:defRPr sz="1400">
        <a:latin typeface="+mj-lt"/>
        <a:ea typeface="+mj-ea"/>
        <a:cs typeface="+mj-cs"/>
        <a:sym typeface="Arial"/>
      </a:defRPr>
    </a:lvl3pPr>
    <a:lvl4pPr indent="685800" latinLnBrk="0">
      <a:defRPr sz="1400">
        <a:latin typeface="+mj-lt"/>
        <a:ea typeface="+mj-ea"/>
        <a:cs typeface="+mj-cs"/>
        <a:sym typeface="Arial"/>
      </a:defRPr>
    </a:lvl4pPr>
    <a:lvl5pPr indent="914400" latinLnBrk="0">
      <a:defRPr sz="1400">
        <a:latin typeface="+mj-lt"/>
        <a:ea typeface="+mj-ea"/>
        <a:cs typeface="+mj-cs"/>
        <a:sym typeface="Arial"/>
      </a:defRPr>
    </a:lvl5pPr>
    <a:lvl6pPr indent="1143000" latinLnBrk="0">
      <a:defRPr sz="1400">
        <a:latin typeface="+mj-lt"/>
        <a:ea typeface="+mj-ea"/>
        <a:cs typeface="+mj-cs"/>
        <a:sym typeface="Arial"/>
      </a:defRPr>
    </a:lvl6pPr>
    <a:lvl7pPr indent="1371600" latinLnBrk="0">
      <a:defRPr sz="1400">
        <a:latin typeface="+mj-lt"/>
        <a:ea typeface="+mj-ea"/>
        <a:cs typeface="+mj-cs"/>
        <a:sym typeface="Arial"/>
      </a:defRPr>
    </a:lvl7pPr>
    <a:lvl8pPr indent="1600200" latinLnBrk="0">
      <a:defRPr sz="1400">
        <a:latin typeface="+mj-lt"/>
        <a:ea typeface="+mj-ea"/>
        <a:cs typeface="+mj-cs"/>
        <a:sym typeface="Arial"/>
      </a:defRPr>
    </a:lvl8pPr>
    <a:lvl9pPr indent="1828800" latinLnBrk="0">
      <a:defRPr sz="1400">
        <a:latin typeface="+mj-lt"/>
        <a:ea typeface="+mj-ea"/>
        <a:cs typeface="+mj-cs"/>
        <a:sym typeface="Arial"/>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Blank">
    <p:spTree>
      <p:nvGrpSpPr>
        <p:cNvPr id="1" name=""/>
        <p:cNvGrpSpPr/>
        <p:nvPr/>
      </p:nvGrpSpPr>
      <p:grpSpPr>
        <a:xfrm>
          <a:off x="0" y="0"/>
          <a:ext cx="0" cy="0"/>
          <a:chOff x="0" y="0"/>
          <a:chExt cx="0" cy="0"/>
        </a:xfrm>
      </p:grpSpPr>
      <p:sp>
        <p:nvSpPr>
          <p:cNvPr id="1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Google Shape;10;p12"/>
          <p:cNvSpPr txBox="1"/>
          <p:nvPr/>
        </p:nvSpPr>
        <p:spPr>
          <a:xfrm>
            <a:off x="497788" y="452063"/>
            <a:ext cx="4120955" cy="264215"/>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defRPr b="1" sz="1200">
                <a:solidFill>
                  <a:srgbClr val="7F7F7F"/>
                </a:solidFill>
              </a:defRPr>
            </a:pPr>
            <a:r>
              <a:t>NYMAC</a:t>
            </a:r>
            <a:r>
              <a:rPr b="0">
                <a:solidFill>
                  <a:srgbClr val="BFBFBF"/>
                </a:solidFill>
              </a:rPr>
              <a:t> | English Congregation</a:t>
            </a:r>
          </a:p>
        </p:txBody>
      </p:sp>
      <p:sp>
        <p:nvSpPr>
          <p:cNvPr id="3" name="Title Text"/>
          <p:cNvSpPr txBox="1"/>
          <p:nvPr>
            <p:ph type="title"/>
          </p:nvPr>
        </p:nvSpPr>
        <p:spPr>
          <a:xfrm>
            <a:off x="609600" y="92074"/>
            <a:ext cx="10972800" cy="1508127"/>
          </a:xfrm>
          <a:prstGeom prst="rect">
            <a:avLst/>
          </a:prstGeom>
          <a:ln w="12700">
            <a:miter lim="400000"/>
          </a:ln>
          <a:extLst>
            <a:ext uri="{C572A759-6A51-4108-AA02-DFA0A04FC94B}">
              <ma14:wrappingTextBoxFlag xmlns:ma14="http://schemas.microsoft.com/office/mac/drawingml/2011/main" val="1"/>
            </a:ext>
          </a:extLst>
        </p:spPr>
        <p:txBody>
          <a:bodyPr lIns="45719" rIns="45719" anchor="ctr"/>
          <a:lstStyle/>
          <a:p>
            <a:pPr/>
            <a:r>
              <a:t>Title Text</a:t>
            </a:r>
          </a:p>
        </p:txBody>
      </p:sp>
      <p:sp>
        <p:nvSpPr>
          <p:cNvPr id="4" name="Body Level One…"/>
          <p:cNvSpPr txBox="1"/>
          <p:nvPr>
            <p:ph type="body" idx="1"/>
          </p:nvPr>
        </p:nvSpPr>
        <p:spPr>
          <a:xfrm>
            <a:off x="609600" y="1600200"/>
            <a:ext cx="10972800" cy="5257800"/>
          </a:xfrm>
          <a:prstGeom prst="rect">
            <a:avLst/>
          </a:prstGeom>
          <a:ln w="12700">
            <a:miter lim="400000"/>
          </a:ln>
          <a:extLst>
            <a:ext uri="{C572A759-6A51-4108-AA02-DFA0A04FC94B}">
              <ma14:wrappingTextBoxFlag xmlns:ma14="http://schemas.microsoft.com/office/mac/drawingml/2011/main" val="1"/>
            </a:ext>
          </a:extLst>
        </p:spPr>
        <p:txBody>
          <a:bodyPr lIns="45719" rIns="45719"/>
          <a:lstStyle/>
          <a:p>
            <a:pPr/>
            <a:r>
              <a:t>Body Level One</a:t>
            </a:r>
          </a:p>
          <a:p>
            <a:pPr lvl="1"/>
            <a:r>
              <a:t>Body Level Two</a:t>
            </a:r>
          </a:p>
          <a:p>
            <a:pPr lvl="2"/>
            <a:r>
              <a:t>Body Level Three</a:t>
            </a:r>
          </a:p>
          <a:p>
            <a:pPr lvl="3"/>
            <a:r>
              <a:t>Body Level Four</a:t>
            </a:r>
          </a:p>
          <a:p>
            <a:pPr lvl="4"/>
            <a:r>
              <a:t>Body Level Five</a:t>
            </a:r>
          </a:p>
        </p:txBody>
      </p:sp>
      <p:sp>
        <p:nvSpPr>
          <p:cNvPr id="5" name="Slide Number"/>
          <p:cNvSpPr txBox="1"/>
          <p:nvPr>
            <p:ph type="sldNum" sz="quarter" idx="2"/>
          </p:nvPr>
        </p:nvSpPr>
        <p:spPr>
          <a:xfrm>
            <a:off x="5892800" y="6172200"/>
            <a:ext cx="2844800" cy="368301"/>
          </a:xfrm>
          <a:prstGeom prst="rect">
            <a:avLst/>
          </a:prstGeom>
          <a:ln w="12700">
            <a:miter lim="400000"/>
          </a:ln>
        </p:spPr>
        <p:txBody>
          <a:bodyPr wrap="none" lIns="45719" rIns="45719" anchor="ctr">
            <a:spAutoFit/>
          </a:bodyPr>
          <a:lstStyle>
            <a:lvl1pPr algn="r">
              <a:defRPr sz="12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Lst>
  <p:transition xmlns:p14="http://schemas.microsoft.com/office/powerpoint/2010/main" spd="med" advClick="1"/>
  <p:txStyles>
    <p:titleStyle>
      <a:lvl1pPr marL="0" marR="0" indent="0" algn="l" defTabSz="914400" rtl="0" latinLnBrk="0">
        <a:lnSpc>
          <a:spcPct val="100000"/>
        </a:lnSpc>
        <a:spcBef>
          <a:spcPts val="0"/>
        </a:spcBef>
        <a:spcAft>
          <a:spcPts val="0"/>
        </a:spcAft>
        <a:buClrTx/>
        <a:buSzTx/>
        <a:buFontTx/>
        <a:buNone/>
        <a:tabLst/>
        <a:defRPr b="0" baseline="0" cap="none" i="0" spc="0" strike="noStrike" sz="1400" u="none">
          <a:solidFill>
            <a:srgbClr val="000000"/>
          </a:solidFill>
          <a:uFillTx/>
          <a:latin typeface="+mj-lt"/>
          <a:ea typeface="+mj-ea"/>
          <a:cs typeface="+mj-cs"/>
          <a:sym typeface="Arial"/>
        </a:defRPr>
      </a:lvl1pPr>
      <a:lvl2pPr marL="0" marR="0" indent="0" algn="l" defTabSz="914400" rtl="0" latinLnBrk="0">
        <a:lnSpc>
          <a:spcPct val="100000"/>
        </a:lnSpc>
        <a:spcBef>
          <a:spcPts val="0"/>
        </a:spcBef>
        <a:spcAft>
          <a:spcPts val="0"/>
        </a:spcAft>
        <a:buClrTx/>
        <a:buSzTx/>
        <a:buFontTx/>
        <a:buNone/>
        <a:tabLst/>
        <a:defRPr b="0" baseline="0" cap="none" i="0" spc="0" strike="noStrike" sz="1400" u="none">
          <a:solidFill>
            <a:srgbClr val="000000"/>
          </a:solidFill>
          <a:uFillTx/>
          <a:latin typeface="+mj-lt"/>
          <a:ea typeface="+mj-ea"/>
          <a:cs typeface="+mj-cs"/>
          <a:sym typeface="Arial"/>
        </a:defRPr>
      </a:lvl2pPr>
      <a:lvl3pPr marL="0" marR="0" indent="0" algn="l" defTabSz="914400" rtl="0" latinLnBrk="0">
        <a:lnSpc>
          <a:spcPct val="100000"/>
        </a:lnSpc>
        <a:spcBef>
          <a:spcPts val="0"/>
        </a:spcBef>
        <a:spcAft>
          <a:spcPts val="0"/>
        </a:spcAft>
        <a:buClrTx/>
        <a:buSzTx/>
        <a:buFontTx/>
        <a:buNone/>
        <a:tabLst/>
        <a:defRPr b="0" baseline="0" cap="none" i="0" spc="0" strike="noStrike" sz="1400" u="none">
          <a:solidFill>
            <a:srgbClr val="000000"/>
          </a:solidFill>
          <a:uFillTx/>
          <a:latin typeface="+mj-lt"/>
          <a:ea typeface="+mj-ea"/>
          <a:cs typeface="+mj-cs"/>
          <a:sym typeface="Arial"/>
        </a:defRPr>
      </a:lvl3pPr>
      <a:lvl4pPr marL="0" marR="0" indent="0" algn="l" defTabSz="914400" rtl="0" latinLnBrk="0">
        <a:lnSpc>
          <a:spcPct val="100000"/>
        </a:lnSpc>
        <a:spcBef>
          <a:spcPts val="0"/>
        </a:spcBef>
        <a:spcAft>
          <a:spcPts val="0"/>
        </a:spcAft>
        <a:buClrTx/>
        <a:buSzTx/>
        <a:buFontTx/>
        <a:buNone/>
        <a:tabLst/>
        <a:defRPr b="0" baseline="0" cap="none" i="0" spc="0" strike="noStrike" sz="1400" u="none">
          <a:solidFill>
            <a:srgbClr val="000000"/>
          </a:solidFill>
          <a:uFillTx/>
          <a:latin typeface="+mj-lt"/>
          <a:ea typeface="+mj-ea"/>
          <a:cs typeface="+mj-cs"/>
          <a:sym typeface="Arial"/>
        </a:defRPr>
      </a:lvl4pPr>
      <a:lvl5pPr marL="0" marR="0" indent="0" algn="l" defTabSz="914400" rtl="0" latinLnBrk="0">
        <a:lnSpc>
          <a:spcPct val="100000"/>
        </a:lnSpc>
        <a:spcBef>
          <a:spcPts val="0"/>
        </a:spcBef>
        <a:spcAft>
          <a:spcPts val="0"/>
        </a:spcAft>
        <a:buClrTx/>
        <a:buSzTx/>
        <a:buFontTx/>
        <a:buNone/>
        <a:tabLst/>
        <a:defRPr b="0" baseline="0" cap="none" i="0" spc="0" strike="noStrike" sz="1400" u="none">
          <a:solidFill>
            <a:srgbClr val="000000"/>
          </a:solidFill>
          <a:uFillTx/>
          <a:latin typeface="+mj-lt"/>
          <a:ea typeface="+mj-ea"/>
          <a:cs typeface="+mj-cs"/>
          <a:sym typeface="Arial"/>
        </a:defRPr>
      </a:lvl5pPr>
      <a:lvl6pPr marL="0" marR="0" indent="0" algn="l" defTabSz="914400" rtl="0" latinLnBrk="0">
        <a:lnSpc>
          <a:spcPct val="100000"/>
        </a:lnSpc>
        <a:spcBef>
          <a:spcPts val="0"/>
        </a:spcBef>
        <a:spcAft>
          <a:spcPts val="0"/>
        </a:spcAft>
        <a:buClrTx/>
        <a:buSzTx/>
        <a:buFontTx/>
        <a:buNone/>
        <a:tabLst/>
        <a:defRPr b="0" baseline="0" cap="none" i="0" spc="0" strike="noStrike" sz="1400" u="none">
          <a:solidFill>
            <a:srgbClr val="000000"/>
          </a:solidFill>
          <a:uFillTx/>
          <a:latin typeface="+mj-lt"/>
          <a:ea typeface="+mj-ea"/>
          <a:cs typeface="+mj-cs"/>
          <a:sym typeface="Arial"/>
        </a:defRPr>
      </a:lvl6pPr>
      <a:lvl7pPr marL="0" marR="0" indent="0" algn="l" defTabSz="914400" rtl="0" latinLnBrk="0">
        <a:lnSpc>
          <a:spcPct val="100000"/>
        </a:lnSpc>
        <a:spcBef>
          <a:spcPts val="0"/>
        </a:spcBef>
        <a:spcAft>
          <a:spcPts val="0"/>
        </a:spcAft>
        <a:buClrTx/>
        <a:buSzTx/>
        <a:buFontTx/>
        <a:buNone/>
        <a:tabLst/>
        <a:defRPr b="0" baseline="0" cap="none" i="0" spc="0" strike="noStrike" sz="1400" u="none">
          <a:solidFill>
            <a:srgbClr val="000000"/>
          </a:solidFill>
          <a:uFillTx/>
          <a:latin typeface="+mj-lt"/>
          <a:ea typeface="+mj-ea"/>
          <a:cs typeface="+mj-cs"/>
          <a:sym typeface="Arial"/>
        </a:defRPr>
      </a:lvl7pPr>
      <a:lvl8pPr marL="0" marR="0" indent="0" algn="l" defTabSz="914400" rtl="0" latinLnBrk="0">
        <a:lnSpc>
          <a:spcPct val="100000"/>
        </a:lnSpc>
        <a:spcBef>
          <a:spcPts val="0"/>
        </a:spcBef>
        <a:spcAft>
          <a:spcPts val="0"/>
        </a:spcAft>
        <a:buClrTx/>
        <a:buSzTx/>
        <a:buFontTx/>
        <a:buNone/>
        <a:tabLst/>
        <a:defRPr b="0" baseline="0" cap="none" i="0" spc="0" strike="noStrike" sz="1400" u="none">
          <a:solidFill>
            <a:srgbClr val="000000"/>
          </a:solidFill>
          <a:uFillTx/>
          <a:latin typeface="+mj-lt"/>
          <a:ea typeface="+mj-ea"/>
          <a:cs typeface="+mj-cs"/>
          <a:sym typeface="Arial"/>
        </a:defRPr>
      </a:lvl8pPr>
      <a:lvl9pPr marL="0" marR="0" indent="0" algn="l" defTabSz="914400" rtl="0" latinLnBrk="0">
        <a:lnSpc>
          <a:spcPct val="100000"/>
        </a:lnSpc>
        <a:spcBef>
          <a:spcPts val="0"/>
        </a:spcBef>
        <a:spcAft>
          <a:spcPts val="0"/>
        </a:spcAft>
        <a:buClrTx/>
        <a:buSzTx/>
        <a:buFontTx/>
        <a:buNone/>
        <a:tabLst/>
        <a:defRPr b="0" baseline="0" cap="none" i="0" spc="0" strike="noStrike" sz="1400" u="none">
          <a:solidFill>
            <a:srgbClr val="000000"/>
          </a:solidFill>
          <a:uFillTx/>
          <a:latin typeface="+mj-lt"/>
          <a:ea typeface="+mj-ea"/>
          <a:cs typeface="+mj-cs"/>
          <a:sym typeface="Arial"/>
        </a:defRPr>
      </a:lvl9pPr>
    </p:titleStyle>
    <p:bodyStyle>
      <a:lvl1pPr marL="0" marR="0" indent="0" algn="l" defTabSz="914400" rtl="0" latinLnBrk="0">
        <a:lnSpc>
          <a:spcPct val="100000"/>
        </a:lnSpc>
        <a:spcBef>
          <a:spcPts val="0"/>
        </a:spcBef>
        <a:spcAft>
          <a:spcPts val="0"/>
        </a:spcAft>
        <a:buClrTx/>
        <a:buSzTx/>
        <a:buFontTx/>
        <a:buNone/>
        <a:tabLst/>
        <a:defRPr b="0" baseline="0" cap="none" i="0" spc="0" strike="noStrike" sz="1400" u="none">
          <a:solidFill>
            <a:srgbClr val="000000"/>
          </a:solidFill>
          <a:uFillTx/>
          <a:latin typeface="+mj-lt"/>
          <a:ea typeface="+mj-ea"/>
          <a:cs typeface="+mj-cs"/>
          <a:sym typeface="Arial"/>
        </a:defRPr>
      </a:lvl1pPr>
      <a:lvl2pPr marL="0" marR="0" indent="0" algn="l" defTabSz="914400" rtl="0" latinLnBrk="0">
        <a:lnSpc>
          <a:spcPct val="100000"/>
        </a:lnSpc>
        <a:spcBef>
          <a:spcPts val="0"/>
        </a:spcBef>
        <a:spcAft>
          <a:spcPts val="0"/>
        </a:spcAft>
        <a:buClrTx/>
        <a:buSzTx/>
        <a:buFontTx/>
        <a:buNone/>
        <a:tabLst/>
        <a:defRPr b="0" baseline="0" cap="none" i="0" spc="0" strike="noStrike" sz="1400" u="none">
          <a:solidFill>
            <a:srgbClr val="000000"/>
          </a:solidFill>
          <a:uFillTx/>
          <a:latin typeface="+mj-lt"/>
          <a:ea typeface="+mj-ea"/>
          <a:cs typeface="+mj-cs"/>
          <a:sym typeface="Arial"/>
        </a:defRPr>
      </a:lvl2pPr>
      <a:lvl3pPr marL="0" marR="0" indent="0" algn="l" defTabSz="914400" rtl="0" latinLnBrk="0">
        <a:lnSpc>
          <a:spcPct val="100000"/>
        </a:lnSpc>
        <a:spcBef>
          <a:spcPts val="0"/>
        </a:spcBef>
        <a:spcAft>
          <a:spcPts val="0"/>
        </a:spcAft>
        <a:buClrTx/>
        <a:buSzTx/>
        <a:buFontTx/>
        <a:buNone/>
        <a:tabLst/>
        <a:defRPr b="0" baseline="0" cap="none" i="0" spc="0" strike="noStrike" sz="1400" u="none">
          <a:solidFill>
            <a:srgbClr val="000000"/>
          </a:solidFill>
          <a:uFillTx/>
          <a:latin typeface="+mj-lt"/>
          <a:ea typeface="+mj-ea"/>
          <a:cs typeface="+mj-cs"/>
          <a:sym typeface="Arial"/>
        </a:defRPr>
      </a:lvl3pPr>
      <a:lvl4pPr marL="0" marR="0" indent="0" algn="l" defTabSz="914400" rtl="0" latinLnBrk="0">
        <a:lnSpc>
          <a:spcPct val="100000"/>
        </a:lnSpc>
        <a:spcBef>
          <a:spcPts val="0"/>
        </a:spcBef>
        <a:spcAft>
          <a:spcPts val="0"/>
        </a:spcAft>
        <a:buClrTx/>
        <a:buSzTx/>
        <a:buFontTx/>
        <a:buNone/>
        <a:tabLst/>
        <a:defRPr b="0" baseline="0" cap="none" i="0" spc="0" strike="noStrike" sz="1400" u="none">
          <a:solidFill>
            <a:srgbClr val="000000"/>
          </a:solidFill>
          <a:uFillTx/>
          <a:latin typeface="+mj-lt"/>
          <a:ea typeface="+mj-ea"/>
          <a:cs typeface="+mj-cs"/>
          <a:sym typeface="Arial"/>
        </a:defRPr>
      </a:lvl4pPr>
      <a:lvl5pPr marL="0" marR="0" indent="0" algn="l" defTabSz="914400" rtl="0" latinLnBrk="0">
        <a:lnSpc>
          <a:spcPct val="100000"/>
        </a:lnSpc>
        <a:spcBef>
          <a:spcPts val="0"/>
        </a:spcBef>
        <a:spcAft>
          <a:spcPts val="0"/>
        </a:spcAft>
        <a:buClrTx/>
        <a:buSzTx/>
        <a:buFontTx/>
        <a:buNone/>
        <a:tabLst/>
        <a:defRPr b="0" baseline="0" cap="none" i="0" spc="0" strike="noStrike" sz="1400" u="none">
          <a:solidFill>
            <a:srgbClr val="000000"/>
          </a:solidFill>
          <a:uFillTx/>
          <a:latin typeface="+mj-lt"/>
          <a:ea typeface="+mj-ea"/>
          <a:cs typeface="+mj-cs"/>
          <a:sym typeface="Arial"/>
        </a:defRPr>
      </a:lvl5pPr>
      <a:lvl6pPr marL="0" marR="0" indent="0" algn="l" defTabSz="914400" rtl="0" latinLnBrk="0">
        <a:lnSpc>
          <a:spcPct val="100000"/>
        </a:lnSpc>
        <a:spcBef>
          <a:spcPts val="0"/>
        </a:spcBef>
        <a:spcAft>
          <a:spcPts val="0"/>
        </a:spcAft>
        <a:buClrTx/>
        <a:buSzTx/>
        <a:buFontTx/>
        <a:buNone/>
        <a:tabLst/>
        <a:defRPr b="0" baseline="0" cap="none" i="0" spc="0" strike="noStrike" sz="1400" u="none">
          <a:solidFill>
            <a:srgbClr val="000000"/>
          </a:solidFill>
          <a:uFillTx/>
          <a:latin typeface="+mj-lt"/>
          <a:ea typeface="+mj-ea"/>
          <a:cs typeface="+mj-cs"/>
          <a:sym typeface="Arial"/>
        </a:defRPr>
      </a:lvl6pPr>
      <a:lvl7pPr marL="0" marR="0" indent="0" algn="l" defTabSz="914400" rtl="0" latinLnBrk="0">
        <a:lnSpc>
          <a:spcPct val="100000"/>
        </a:lnSpc>
        <a:spcBef>
          <a:spcPts val="0"/>
        </a:spcBef>
        <a:spcAft>
          <a:spcPts val="0"/>
        </a:spcAft>
        <a:buClrTx/>
        <a:buSzTx/>
        <a:buFontTx/>
        <a:buNone/>
        <a:tabLst/>
        <a:defRPr b="0" baseline="0" cap="none" i="0" spc="0" strike="noStrike" sz="1400" u="none">
          <a:solidFill>
            <a:srgbClr val="000000"/>
          </a:solidFill>
          <a:uFillTx/>
          <a:latin typeface="+mj-lt"/>
          <a:ea typeface="+mj-ea"/>
          <a:cs typeface="+mj-cs"/>
          <a:sym typeface="Arial"/>
        </a:defRPr>
      </a:lvl7pPr>
      <a:lvl8pPr marL="0" marR="0" indent="0" algn="l" defTabSz="914400" rtl="0" latinLnBrk="0">
        <a:lnSpc>
          <a:spcPct val="100000"/>
        </a:lnSpc>
        <a:spcBef>
          <a:spcPts val="0"/>
        </a:spcBef>
        <a:spcAft>
          <a:spcPts val="0"/>
        </a:spcAft>
        <a:buClrTx/>
        <a:buSzTx/>
        <a:buFontTx/>
        <a:buNone/>
        <a:tabLst/>
        <a:defRPr b="0" baseline="0" cap="none" i="0" spc="0" strike="noStrike" sz="1400" u="none">
          <a:solidFill>
            <a:srgbClr val="000000"/>
          </a:solidFill>
          <a:uFillTx/>
          <a:latin typeface="+mj-lt"/>
          <a:ea typeface="+mj-ea"/>
          <a:cs typeface="+mj-cs"/>
          <a:sym typeface="Arial"/>
        </a:defRPr>
      </a:lvl8pPr>
      <a:lvl9pPr marL="0" marR="0" indent="0" algn="l" defTabSz="914400" rtl="0" latinLnBrk="0">
        <a:lnSpc>
          <a:spcPct val="100000"/>
        </a:lnSpc>
        <a:spcBef>
          <a:spcPts val="0"/>
        </a:spcBef>
        <a:spcAft>
          <a:spcPts val="0"/>
        </a:spcAft>
        <a:buClrTx/>
        <a:buSzTx/>
        <a:buFontTx/>
        <a:buNone/>
        <a:tabLst/>
        <a:defRPr b="0" baseline="0" cap="none" i="0" spc="0" strike="noStrike" sz="1400" u="none">
          <a:solidFill>
            <a:srgbClr val="000000"/>
          </a:solidFill>
          <a:uFillTx/>
          <a:latin typeface="+mj-lt"/>
          <a:ea typeface="+mj-ea"/>
          <a:cs typeface="+mj-cs"/>
          <a:sym typeface="Arial"/>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1pPr>
      <a:lvl2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2pPr>
      <a:lvl3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3pPr>
      <a:lvl4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4pPr>
      <a:lvl5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5pPr>
      <a:lvl6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6pPr>
      <a:lvl7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7pPr>
      <a:lvl8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8pPr>
      <a:lvl9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rial"/>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 name="Google Shape;17;p1" descr="Google Shape;17;p1"/>
          <p:cNvPicPr>
            <a:picLocks noChangeAspect="1"/>
          </p:cNvPicPr>
          <p:nvPr/>
        </p:nvPicPr>
        <p:blipFill>
          <a:blip r:embed="rId2">
            <a:extLst/>
          </a:blip>
          <a:srcRect l="23520" t="0" r="10983" b="0"/>
          <a:stretch>
            <a:fillRect/>
          </a:stretch>
        </p:blipFill>
        <p:spPr>
          <a:xfrm>
            <a:off x="5334000" y="0"/>
            <a:ext cx="6858001" cy="6858000"/>
          </a:xfrm>
          <a:prstGeom prst="rect">
            <a:avLst/>
          </a:prstGeom>
          <a:ln w="12700">
            <a:miter lim="400000"/>
          </a:ln>
        </p:spPr>
      </p:pic>
      <p:grpSp>
        <p:nvGrpSpPr>
          <p:cNvPr id="24" name="Google Shape;18;p1"/>
          <p:cNvGrpSpPr/>
          <p:nvPr/>
        </p:nvGrpSpPr>
        <p:grpSpPr>
          <a:xfrm>
            <a:off x="547141" y="1315885"/>
            <a:ext cx="5763679" cy="5542115"/>
            <a:chOff x="0" y="0"/>
            <a:chExt cx="5763678" cy="5542114"/>
          </a:xfrm>
        </p:grpSpPr>
        <p:sp>
          <p:nvSpPr>
            <p:cNvPr id="22" name="Rectangle"/>
            <p:cNvSpPr/>
            <p:nvPr/>
          </p:nvSpPr>
          <p:spPr>
            <a:xfrm>
              <a:off x="0" y="-1"/>
              <a:ext cx="5763679" cy="5542116"/>
            </a:xfrm>
            <a:prstGeom prst="rect">
              <a:avLst/>
            </a:prstGeom>
            <a:solidFill>
              <a:srgbClr val="B3C6E7">
                <a:alpha val="74902"/>
              </a:srgbClr>
            </a:solidFill>
            <a:ln w="12700" cap="flat">
              <a:noFill/>
              <a:miter lim="400000"/>
            </a:ln>
            <a:effectLst/>
          </p:spPr>
          <p:txBody>
            <a:bodyPr wrap="square" lIns="0" tIns="0" rIns="0" bIns="0" numCol="1" anchor="ctr">
              <a:noAutofit/>
            </a:bodyPr>
            <a:lstStyle/>
            <a:p>
              <a:pPr/>
            </a:p>
          </p:txBody>
        </p:sp>
        <p:sp>
          <p:nvSpPr>
            <p:cNvPr id="23" name="The New Creation…"/>
            <p:cNvSpPr txBox="1"/>
            <p:nvPr/>
          </p:nvSpPr>
          <p:spPr>
            <a:xfrm>
              <a:off x="45725" y="1493457"/>
              <a:ext cx="5672229" cy="25552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699" tIns="45699" rIns="45699" bIns="45699" numCol="1" anchor="ctr">
              <a:spAutoFit/>
            </a:bodyPr>
            <a:lstStyle/>
            <a:p>
              <a:pPr lvl="1" indent="457200">
                <a:defRPr b="1" sz="6000">
                  <a:latin typeface="Verdana"/>
                  <a:ea typeface="Verdana"/>
                  <a:cs typeface="Verdana"/>
                  <a:sym typeface="Verdana"/>
                </a:defRPr>
              </a:pPr>
              <a:r>
                <a:t>The New Creation</a:t>
              </a:r>
            </a:p>
            <a:p>
              <a:pPr lvl="1" indent="457200"/>
              <a:endParaRPr sz="2000">
                <a:latin typeface="Verdana"/>
                <a:ea typeface="Verdana"/>
                <a:cs typeface="Verdana"/>
                <a:sym typeface="Verdana"/>
              </a:endParaRPr>
            </a:p>
            <a:p>
              <a:pPr lvl="1" indent="457200">
                <a:defRPr sz="2000">
                  <a:latin typeface="Verdana"/>
                  <a:ea typeface="Verdana"/>
                  <a:cs typeface="Verdana"/>
                  <a:sym typeface="Verdana"/>
                </a:defRPr>
              </a:pPr>
              <a:r>
                <a:t>Galatians 6:11-18</a:t>
              </a:r>
            </a:p>
          </p:txBody>
        </p:sp>
      </p:gr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 name="Google Shape;23;p3"/>
          <p:cNvSpPr txBox="1"/>
          <p:nvPr/>
        </p:nvSpPr>
        <p:spPr>
          <a:xfrm>
            <a:off x="497788" y="700979"/>
            <a:ext cx="4120955"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defRPr b="1" sz="1200">
                <a:solidFill>
                  <a:srgbClr val="7F7F7F"/>
                </a:solidFill>
              </a:defRPr>
            </a:pPr>
            <a:r>
              <a:t>The New Creation</a:t>
            </a:r>
            <a:r>
              <a:rPr b="0">
                <a:solidFill>
                  <a:srgbClr val="BFBFBF"/>
                </a:solidFill>
              </a:rPr>
              <a:t> | Galatians 6:11-18</a:t>
            </a:r>
          </a:p>
        </p:txBody>
      </p:sp>
      <p:sp>
        <p:nvSpPr>
          <p:cNvPr id="27" name="Google Shape;24;p3"/>
          <p:cNvSpPr txBox="1"/>
          <p:nvPr/>
        </p:nvSpPr>
        <p:spPr>
          <a:xfrm>
            <a:off x="1297109" y="3414811"/>
            <a:ext cx="9528801" cy="96008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nSpc>
                <a:spcPct val="90000"/>
              </a:lnSpc>
              <a:defRPr sz="3000">
                <a:latin typeface="Verdana"/>
                <a:ea typeface="Verdana"/>
                <a:cs typeface="Verdana"/>
                <a:sym typeface="Verdana"/>
              </a:defRPr>
            </a:lvl1pPr>
          </a:lstStyle>
          <a:p>
            <a:pPr/>
            <a:r>
              <a:t>See what large letters I use as I write to you with my own hand!</a:t>
            </a:r>
          </a:p>
        </p:txBody>
      </p:sp>
      <p:sp>
        <p:nvSpPr>
          <p:cNvPr id="28" name="Google Shape;25;p3"/>
          <p:cNvSpPr txBox="1"/>
          <p:nvPr/>
        </p:nvSpPr>
        <p:spPr>
          <a:xfrm>
            <a:off x="5562213" y="5988085"/>
            <a:ext cx="6129430" cy="3708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gn="r">
              <a:lnSpc>
                <a:spcPct val="90000"/>
              </a:lnSpc>
              <a:defRPr sz="1800">
                <a:solidFill>
                  <a:srgbClr val="BFBFBF"/>
                </a:solidFill>
                <a:latin typeface="Verdana"/>
                <a:ea typeface="Verdana"/>
                <a:cs typeface="Verdana"/>
                <a:sym typeface="Verdana"/>
              </a:defRPr>
            </a:lvl1pPr>
          </a:lstStyle>
          <a:p>
            <a:pPr/>
            <a:r>
              <a:t>Galatians 6:11</a:t>
            </a:r>
          </a:p>
        </p:txBody>
      </p:sp>
      <p:grpSp>
        <p:nvGrpSpPr>
          <p:cNvPr id="35" name="Google Shape;26;p3"/>
          <p:cNvGrpSpPr/>
          <p:nvPr/>
        </p:nvGrpSpPr>
        <p:grpSpPr>
          <a:xfrm>
            <a:off x="9676225" y="0"/>
            <a:ext cx="2061142" cy="1483361"/>
            <a:chOff x="0" y="0"/>
            <a:chExt cx="2061141" cy="1483359"/>
          </a:xfrm>
        </p:grpSpPr>
        <p:grpSp>
          <p:nvGrpSpPr>
            <p:cNvPr id="31" name="Google Shape;27;p3"/>
            <p:cNvGrpSpPr/>
            <p:nvPr/>
          </p:nvGrpSpPr>
          <p:grpSpPr>
            <a:xfrm>
              <a:off x="1072233" y="0"/>
              <a:ext cx="988909" cy="1483361"/>
              <a:chOff x="0" y="0"/>
              <a:chExt cx="988907" cy="1483359"/>
            </a:xfrm>
          </p:grpSpPr>
          <p:sp>
            <p:nvSpPr>
              <p:cNvPr id="29" name="Google Shape;28;p3"/>
              <p:cNvSpPr/>
              <p:nvPr/>
            </p:nvSpPr>
            <p:spPr>
              <a:xfrm rot="10800000">
                <a:off x="0" y="0"/>
                <a:ext cx="988908" cy="988907"/>
              </a:xfrm>
              <a:prstGeom prst="rect">
                <a:avLst/>
              </a:prstGeom>
              <a:solidFill>
                <a:srgbClr val="B3C6E7">
                  <a:alpha val="74902"/>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30" name="Google Shape;29;p3"/>
              <p:cNvSpPr/>
              <p:nvPr/>
            </p:nvSpPr>
            <p:spPr>
              <a:xfrm rot="10800000">
                <a:off x="0" y="494453"/>
                <a:ext cx="988908" cy="9889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2"/>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nvGrpSpPr>
            <p:cNvPr id="34" name="Google Shape;30;p3"/>
            <p:cNvGrpSpPr/>
            <p:nvPr/>
          </p:nvGrpSpPr>
          <p:grpSpPr>
            <a:xfrm>
              <a:off x="-1" y="0"/>
              <a:ext cx="988909" cy="1483361"/>
              <a:chOff x="0" y="0"/>
              <a:chExt cx="988907" cy="1483359"/>
            </a:xfrm>
          </p:grpSpPr>
          <p:sp>
            <p:nvSpPr>
              <p:cNvPr id="32" name="Google Shape;31;p3"/>
              <p:cNvSpPr/>
              <p:nvPr/>
            </p:nvSpPr>
            <p:spPr>
              <a:xfrm rot="10800000">
                <a:off x="0" y="0"/>
                <a:ext cx="988908" cy="988907"/>
              </a:xfrm>
              <a:prstGeom prst="rect">
                <a:avLst/>
              </a:prstGeom>
              <a:solidFill>
                <a:srgbClr val="B3C6E7">
                  <a:alpha val="74902"/>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33" name="Google Shape;32;p3"/>
              <p:cNvSpPr/>
              <p:nvPr/>
            </p:nvSpPr>
            <p:spPr>
              <a:xfrm rot="10800000">
                <a:off x="0" y="494453"/>
                <a:ext cx="988908" cy="9889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2"/>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 name="Google Shape;37;g3f88d41e2bc_0_1"/>
          <p:cNvSpPr txBox="1"/>
          <p:nvPr/>
        </p:nvSpPr>
        <p:spPr>
          <a:xfrm>
            <a:off x="497788" y="700979"/>
            <a:ext cx="412085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defRPr b="1" sz="1200">
                <a:solidFill>
                  <a:srgbClr val="7F7F7F"/>
                </a:solidFill>
              </a:defRPr>
            </a:pPr>
            <a:r>
              <a:t>The New Creation</a:t>
            </a:r>
            <a:r>
              <a:rPr b="0">
                <a:solidFill>
                  <a:srgbClr val="BFBFBF"/>
                </a:solidFill>
              </a:rPr>
              <a:t> | Galatians 6:11-18</a:t>
            </a:r>
          </a:p>
        </p:txBody>
      </p:sp>
      <p:sp>
        <p:nvSpPr>
          <p:cNvPr id="38" name="Google Shape;38;g3f88d41e2bc_0_1"/>
          <p:cNvSpPr txBox="1"/>
          <p:nvPr/>
        </p:nvSpPr>
        <p:spPr>
          <a:xfrm>
            <a:off x="1297109" y="3414743"/>
            <a:ext cx="9528952" cy="96008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nSpc>
                <a:spcPct val="90000"/>
              </a:lnSpc>
              <a:defRPr sz="3000">
                <a:latin typeface="Verdana"/>
                <a:ea typeface="Verdana"/>
                <a:cs typeface="Verdana"/>
                <a:sym typeface="Verdana"/>
              </a:defRPr>
            </a:lvl1pPr>
          </a:lstStyle>
          <a:p>
            <a:pPr/>
            <a:r>
              <a:t>From now on, let no one cause me trouble, for I bear on my body the marks of Jesus.</a:t>
            </a:r>
          </a:p>
        </p:txBody>
      </p:sp>
      <p:sp>
        <p:nvSpPr>
          <p:cNvPr id="39" name="Google Shape;39;g3f88d41e2bc_0_1"/>
          <p:cNvSpPr txBox="1"/>
          <p:nvPr/>
        </p:nvSpPr>
        <p:spPr>
          <a:xfrm>
            <a:off x="5562213" y="5988150"/>
            <a:ext cx="6129351" cy="3708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gn="r">
              <a:lnSpc>
                <a:spcPct val="90000"/>
              </a:lnSpc>
              <a:defRPr sz="1800">
                <a:solidFill>
                  <a:srgbClr val="BFBFBF"/>
                </a:solidFill>
                <a:latin typeface="Verdana"/>
                <a:ea typeface="Verdana"/>
                <a:cs typeface="Verdana"/>
                <a:sym typeface="Verdana"/>
              </a:defRPr>
            </a:lvl1pPr>
          </a:lstStyle>
          <a:p>
            <a:pPr/>
            <a:r>
              <a:t>Galatians 6:17</a:t>
            </a:r>
          </a:p>
        </p:txBody>
      </p:sp>
      <p:grpSp>
        <p:nvGrpSpPr>
          <p:cNvPr id="46" name="Google Shape;40;g3f88d41e2bc_0_1"/>
          <p:cNvGrpSpPr/>
          <p:nvPr/>
        </p:nvGrpSpPr>
        <p:grpSpPr>
          <a:xfrm>
            <a:off x="9676248" y="38"/>
            <a:ext cx="2061107" cy="1483327"/>
            <a:chOff x="0" y="0"/>
            <a:chExt cx="2061106" cy="1483326"/>
          </a:xfrm>
        </p:grpSpPr>
        <p:grpSp>
          <p:nvGrpSpPr>
            <p:cNvPr id="42" name="Google Shape;41;g3f88d41e2bc_0_1"/>
            <p:cNvGrpSpPr/>
            <p:nvPr/>
          </p:nvGrpSpPr>
          <p:grpSpPr>
            <a:xfrm>
              <a:off x="1072233" y="0"/>
              <a:ext cx="988874" cy="1483327"/>
              <a:chOff x="0" y="0"/>
              <a:chExt cx="988872" cy="1483326"/>
            </a:xfrm>
          </p:grpSpPr>
          <p:sp>
            <p:nvSpPr>
              <p:cNvPr id="40" name="Google Shape;42;g3f88d41e2bc_0_1"/>
              <p:cNvSpPr/>
              <p:nvPr/>
            </p:nvSpPr>
            <p:spPr>
              <a:xfrm rot="10800000">
                <a:off x="0" y="0"/>
                <a:ext cx="988873" cy="988873"/>
              </a:xfrm>
              <a:prstGeom prst="rect">
                <a:avLst/>
              </a:prstGeom>
              <a:solidFill>
                <a:srgbClr val="B3C6E7">
                  <a:alpha val="74902"/>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41" name="Google Shape;43;g3f88d41e2bc_0_1"/>
              <p:cNvSpPr/>
              <p:nvPr/>
            </p:nvSpPr>
            <p:spPr>
              <a:xfrm rot="10800000">
                <a:off x="0" y="494454"/>
                <a:ext cx="988873" cy="9888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2"/>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nvGrpSpPr>
            <p:cNvPr id="45" name="Google Shape;44;g3f88d41e2bc_0_1"/>
            <p:cNvGrpSpPr/>
            <p:nvPr/>
          </p:nvGrpSpPr>
          <p:grpSpPr>
            <a:xfrm>
              <a:off x="-1" y="0"/>
              <a:ext cx="988874" cy="1483327"/>
              <a:chOff x="0" y="0"/>
              <a:chExt cx="988872" cy="1483326"/>
            </a:xfrm>
          </p:grpSpPr>
          <p:sp>
            <p:nvSpPr>
              <p:cNvPr id="43" name="Google Shape;45;g3f88d41e2bc_0_1"/>
              <p:cNvSpPr/>
              <p:nvPr/>
            </p:nvSpPr>
            <p:spPr>
              <a:xfrm rot="10800000">
                <a:off x="0" y="0"/>
                <a:ext cx="988873" cy="988873"/>
              </a:xfrm>
              <a:prstGeom prst="rect">
                <a:avLst/>
              </a:prstGeom>
              <a:solidFill>
                <a:srgbClr val="B3C6E7">
                  <a:alpha val="74902"/>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44" name="Google Shape;46;g3f88d41e2bc_0_1"/>
              <p:cNvSpPr/>
              <p:nvPr/>
            </p:nvSpPr>
            <p:spPr>
              <a:xfrm rot="10800000">
                <a:off x="0" y="494454"/>
                <a:ext cx="988873" cy="9888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2"/>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 name="Google Shape;51;g3f88ee34afe_0_0"/>
          <p:cNvSpPr txBox="1"/>
          <p:nvPr/>
        </p:nvSpPr>
        <p:spPr>
          <a:xfrm>
            <a:off x="497788" y="700979"/>
            <a:ext cx="412085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defRPr b="1" sz="1200">
                <a:solidFill>
                  <a:srgbClr val="7F7F7F"/>
                </a:solidFill>
              </a:defRPr>
            </a:pPr>
            <a:r>
              <a:t>The New Creation</a:t>
            </a:r>
            <a:r>
              <a:rPr b="0">
                <a:solidFill>
                  <a:srgbClr val="BFBFBF"/>
                </a:solidFill>
              </a:rPr>
              <a:t> | Galatians 6:11-18</a:t>
            </a:r>
          </a:p>
        </p:txBody>
      </p:sp>
      <p:sp>
        <p:nvSpPr>
          <p:cNvPr id="49" name="Google Shape;52;g3f88ee34afe_0_0"/>
          <p:cNvSpPr txBox="1"/>
          <p:nvPr/>
        </p:nvSpPr>
        <p:spPr>
          <a:xfrm>
            <a:off x="1297109" y="3414743"/>
            <a:ext cx="9528952" cy="96008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nSpc>
                <a:spcPct val="90000"/>
              </a:lnSpc>
              <a:defRPr sz="3000">
                <a:latin typeface="Verdana"/>
                <a:ea typeface="Verdana"/>
                <a:cs typeface="Verdana"/>
                <a:sym typeface="Verdana"/>
              </a:defRPr>
            </a:lvl1pPr>
          </a:lstStyle>
          <a:p>
            <a:pPr/>
            <a:r>
              <a:t>Neither circumcision nor uncircumcision means anything; what counts is the new creation.</a:t>
            </a:r>
          </a:p>
        </p:txBody>
      </p:sp>
      <p:sp>
        <p:nvSpPr>
          <p:cNvPr id="50" name="Google Shape;53;g3f88ee34afe_0_0"/>
          <p:cNvSpPr txBox="1"/>
          <p:nvPr/>
        </p:nvSpPr>
        <p:spPr>
          <a:xfrm>
            <a:off x="5562213" y="5988150"/>
            <a:ext cx="6129351" cy="3708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gn="r">
              <a:lnSpc>
                <a:spcPct val="90000"/>
              </a:lnSpc>
              <a:defRPr sz="1800">
                <a:solidFill>
                  <a:srgbClr val="BFBFBF"/>
                </a:solidFill>
                <a:latin typeface="Verdana"/>
                <a:ea typeface="Verdana"/>
                <a:cs typeface="Verdana"/>
                <a:sym typeface="Verdana"/>
              </a:defRPr>
            </a:lvl1pPr>
          </a:lstStyle>
          <a:p>
            <a:pPr/>
            <a:r>
              <a:t>Galatians 6:15</a:t>
            </a:r>
          </a:p>
        </p:txBody>
      </p:sp>
      <p:grpSp>
        <p:nvGrpSpPr>
          <p:cNvPr id="57" name="Google Shape;54;g3f88ee34afe_0_0"/>
          <p:cNvGrpSpPr/>
          <p:nvPr/>
        </p:nvGrpSpPr>
        <p:grpSpPr>
          <a:xfrm>
            <a:off x="9676248" y="38"/>
            <a:ext cx="2061107" cy="1483327"/>
            <a:chOff x="0" y="0"/>
            <a:chExt cx="2061106" cy="1483326"/>
          </a:xfrm>
        </p:grpSpPr>
        <p:grpSp>
          <p:nvGrpSpPr>
            <p:cNvPr id="53" name="Google Shape;55;g3f88ee34afe_0_0"/>
            <p:cNvGrpSpPr/>
            <p:nvPr/>
          </p:nvGrpSpPr>
          <p:grpSpPr>
            <a:xfrm>
              <a:off x="1072233" y="0"/>
              <a:ext cx="988874" cy="1483327"/>
              <a:chOff x="0" y="0"/>
              <a:chExt cx="988872" cy="1483326"/>
            </a:xfrm>
          </p:grpSpPr>
          <p:sp>
            <p:nvSpPr>
              <p:cNvPr id="51" name="Google Shape;56;g3f88ee34afe_0_0"/>
              <p:cNvSpPr/>
              <p:nvPr/>
            </p:nvSpPr>
            <p:spPr>
              <a:xfrm rot="10800000">
                <a:off x="0" y="0"/>
                <a:ext cx="988873" cy="988873"/>
              </a:xfrm>
              <a:prstGeom prst="rect">
                <a:avLst/>
              </a:prstGeom>
              <a:solidFill>
                <a:srgbClr val="B3C6E7">
                  <a:alpha val="74902"/>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52" name="Google Shape;57;g3f88ee34afe_0_0"/>
              <p:cNvSpPr/>
              <p:nvPr/>
            </p:nvSpPr>
            <p:spPr>
              <a:xfrm rot="10800000">
                <a:off x="0" y="494454"/>
                <a:ext cx="988873" cy="9888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2"/>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nvGrpSpPr>
            <p:cNvPr id="56" name="Google Shape;58;g3f88ee34afe_0_0"/>
            <p:cNvGrpSpPr/>
            <p:nvPr/>
          </p:nvGrpSpPr>
          <p:grpSpPr>
            <a:xfrm>
              <a:off x="-1" y="0"/>
              <a:ext cx="988874" cy="1483327"/>
              <a:chOff x="0" y="0"/>
              <a:chExt cx="988872" cy="1483326"/>
            </a:xfrm>
          </p:grpSpPr>
          <p:sp>
            <p:nvSpPr>
              <p:cNvPr id="54" name="Google Shape;59;g3f88ee34afe_0_0"/>
              <p:cNvSpPr/>
              <p:nvPr/>
            </p:nvSpPr>
            <p:spPr>
              <a:xfrm rot="10800000">
                <a:off x="0" y="0"/>
                <a:ext cx="988873" cy="988873"/>
              </a:xfrm>
              <a:prstGeom prst="rect">
                <a:avLst/>
              </a:prstGeom>
              <a:solidFill>
                <a:srgbClr val="B3C6E7">
                  <a:alpha val="74902"/>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55" name="Google Shape;60;g3f88ee34afe_0_0"/>
              <p:cNvSpPr/>
              <p:nvPr/>
            </p:nvSpPr>
            <p:spPr>
              <a:xfrm rot="10800000">
                <a:off x="0" y="494454"/>
                <a:ext cx="988873" cy="9888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2"/>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alpha val="74902"/>
          </a:srgbClr>
        </a:solidFill>
      </p:bgPr>
    </p:bg>
    <p:spTree>
      <p:nvGrpSpPr>
        <p:cNvPr id="1" name=""/>
        <p:cNvGrpSpPr/>
        <p:nvPr/>
      </p:nvGrpSpPr>
      <p:grpSpPr>
        <a:xfrm>
          <a:off x="0" y="0"/>
          <a:ext cx="0" cy="0"/>
          <a:chOff x="0" y="0"/>
          <a:chExt cx="0" cy="0"/>
        </a:xfrm>
      </p:grpSpPr>
      <p:sp>
        <p:nvSpPr>
          <p:cNvPr id="59" name="Google Shape;65;p6"/>
          <p:cNvSpPr/>
          <p:nvPr/>
        </p:nvSpPr>
        <p:spPr>
          <a:xfrm>
            <a:off x="546100" y="1834777"/>
            <a:ext cx="11645904" cy="3842658"/>
          </a:xfrm>
          <a:prstGeom prst="rect">
            <a:avLst/>
          </a:prstGeom>
          <a:solidFill>
            <a:srgbClr val="B3C6E7">
              <a:alpha val="50195"/>
            </a:srgbClr>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p>
        </p:txBody>
      </p:sp>
      <p:sp>
        <p:nvSpPr>
          <p:cNvPr id="60" name="Google Shape;66;p6"/>
          <p:cNvSpPr txBox="1"/>
          <p:nvPr/>
        </p:nvSpPr>
        <p:spPr>
          <a:xfrm>
            <a:off x="1205360" y="3010637"/>
            <a:ext cx="3484201" cy="149094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nSpc>
                <a:spcPct val="90000"/>
              </a:lnSpc>
              <a:defRPr b="1" sz="4800">
                <a:latin typeface="Verdana"/>
                <a:ea typeface="Verdana"/>
                <a:cs typeface="Verdana"/>
                <a:sym typeface="Verdana"/>
              </a:defRPr>
            </a:lvl1pPr>
          </a:lstStyle>
          <a:p>
            <a:pPr/>
            <a:r>
              <a:t>The New Creation</a:t>
            </a:r>
          </a:p>
        </p:txBody>
      </p:sp>
      <p:sp>
        <p:nvSpPr>
          <p:cNvPr id="61" name="Google Shape;67;p6"/>
          <p:cNvSpPr txBox="1"/>
          <p:nvPr/>
        </p:nvSpPr>
        <p:spPr>
          <a:xfrm>
            <a:off x="5235643" y="3481806"/>
            <a:ext cx="6456000" cy="5486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marL="342900" indent="-342900">
              <a:lnSpc>
                <a:spcPct val="90000"/>
              </a:lnSpc>
              <a:buClr>
                <a:srgbClr val="000000"/>
              </a:buClr>
              <a:buSzPts val="3000"/>
              <a:buAutoNum type="arabicPeriod" startAt="1"/>
              <a:defRPr sz="3000">
                <a:latin typeface="Verdana"/>
                <a:ea typeface="Verdana"/>
                <a:cs typeface="Verdana"/>
                <a:sym typeface="Verdana"/>
              </a:defRPr>
            </a:lvl1pPr>
          </a:lstStyle>
          <a:p>
            <a:pPr/>
            <a:r>
              <a:t>New birth</a:t>
            </a:r>
          </a:p>
        </p:txBody>
      </p:sp>
      <p:sp>
        <p:nvSpPr>
          <p:cNvPr id="62" name="Google Shape;68;p6"/>
          <p:cNvSpPr txBox="1"/>
          <p:nvPr/>
        </p:nvSpPr>
        <p:spPr>
          <a:xfrm>
            <a:off x="497788" y="700979"/>
            <a:ext cx="4120955"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defRPr b="1" sz="1200">
                <a:solidFill>
                  <a:srgbClr val="7F7F7F"/>
                </a:solidFill>
              </a:defRPr>
            </a:pPr>
            <a:r>
              <a:t>The New Creation</a:t>
            </a:r>
            <a:r>
              <a:rPr b="0">
                <a:solidFill>
                  <a:srgbClr val="BFBFBF"/>
                </a:solidFill>
              </a:rPr>
              <a:t> | Galatians 6:11-18</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4" name="Google Shape;73;g3f88ee34afe_0_20"/>
          <p:cNvSpPr txBox="1"/>
          <p:nvPr/>
        </p:nvSpPr>
        <p:spPr>
          <a:xfrm>
            <a:off x="497788" y="700979"/>
            <a:ext cx="412085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defRPr b="1" sz="1200">
                <a:solidFill>
                  <a:srgbClr val="7F7F7F"/>
                </a:solidFill>
              </a:defRPr>
            </a:pPr>
            <a:r>
              <a:t>The New Creation</a:t>
            </a:r>
            <a:r>
              <a:rPr b="0">
                <a:solidFill>
                  <a:srgbClr val="BFBFBF"/>
                </a:solidFill>
              </a:rPr>
              <a:t> | Galatians 6:11-18</a:t>
            </a:r>
          </a:p>
        </p:txBody>
      </p:sp>
      <p:sp>
        <p:nvSpPr>
          <p:cNvPr id="65" name="Google Shape;74;g3f88ee34afe_0_20"/>
          <p:cNvSpPr txBox="1"/>
          <p:nvPr/>
        </p:nvSpPr>
        <p:spPr>
          <a:xfrm>
            <a:off x="1297109" y="2180304"/>
            <a:ext cx="9528952" cy="3428960"/>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nSpc>
                <a:spcPct val="90000"/>
              </a:lnSpc>
              <a:defRPr sz="3000">
                <a:latin typeface="Verdana"/>
                <a:ea typeface="Verdana"/>
                <a:cs typeface="Verdana"/>
                <a:sym typeface="Verdana"/>
              </a:defRPr>
            </a:lvl1pPr>
          </a:lstStyle>
          <a:p>
            <a:pPr/>
            <a:r>
              <a:t>Those who want to impress people by means of the flesh are trying to compel you to be circumcised.  The only reason they do this is to avoid being persecuted for the cross of Christ.  Not even those who are circumcised keep the law, yet they want you to be circumcised that they may boast about your circumcision in the flesh.</a:t>
            </a:r>
          </a:p>
        </p:txBody>
      </p:sp>
      <p:sp>
        <p:nvSpPr>
          <p:cNvPr id="66" name="Google Shape;75;g3f88ee34afe_0_20"/>
          <p:cNvSpPr txBox="1"/>
          <p:nvPr/>
        </p:nvSpPr>
        <p:spPr>
          <a:xfrm>
            <a:off x="5562213" y="5988150"/>
            <a:ext cx="6129351" cy="3708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gn="r">
              <a:lnSpc>
                <a:spcPct val="90000"/>
              </a:lnSpc>
              <a:defRPr sz="1800">
                <a:solidFill>
                  <a:srgbClr val="BFBFBF"/>
                </a:solidFill>
                <a:latin typeface="Verdana"/>
                <a:ea typeface="Verdana"/>
                <a:cs typeface="Verdana"/>
                <a:sym typeface="Verdana"/>
              </a:defRPr>
            </a:lvl1pPr>
          </a:lstStyle>
          <a:p>
            <a:pPr/>
            <a:r>
              <a:t>Galatians 6:12-13</a:t>
            </a:r>
          </a:p>
        </p:txBody>
      </p:sp>
      <p:grpSp>
        <p:nvGrpSpPr>
          <p:cNvPr id="73" name="Google Shape;76;g3f88ee34afe_0_20"/>
          <p:cNvGrpSpPr/>
          <p:nvPr/>
        </p:nvGrpSpPr>
        <p:grpSpPr>
          <a:xfrm>
            <a:off x="9676248" y="38"/>
            <a:ext cx="2061107" cy="1483327"/>
            <a:chOff x="0" y="0"/>
            <a:chExt cx="2061106" cy="1483326"/>
          </a:xfrm>
        </p:grpSpPr>
        <p:grpSp>
          <p:nvGrpSpPr>
            <p:cNvPr id="69" name="Google Shape;77;g3f88ee34afe_0_20"/>
            <p:cNvGrpSpPr/>
            <p:nvPr/>
          </p:nvGrpSpPr>
          <p:grpSpPr>
            <a:xfrm>
              <a:off x="1072233" y="0"/>
              <a:ext cx="988874" cy="1483327"/>
              <a:chOff x="0" y="0"/>
              <a:chExt cx="988872" cy="1483326"/>
            </a:xfrm>
          </p:grpSpPr>
          <p:sp>
            <p:nvSpPr>
              <p:cNvPr id="67" name="Google Shape;78;g3f88ee34afe_0_20"/>
              <p:cNvSpPr/>
              <p:nvPr/>
            </p:nvSpPr>
            <p:spPr>
              <a:xfrm rot="10800000">
                <a:off x="0" y="0"/>
                <a:ext cx="988873" cy="988873"/>
              </a:xfrm>
              <a:prstGeom prst="rect">
                <a:avLst/>
              </a:prstGeom>
              <a:solidFill>
                <a:srgbClr val="B3C6E7">
                  <a:alpha val="74902"/>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68" name="Google Shape;79;g3f88ee34afe_0_20"/>
              <p:cNvSpPr/>
              <p:nvPr/>
            </p:nvSpPr>
            <p:spPr>
              <a:xfrm rot="10800000">
                <a:off x="0" y="494454"/>
                <a:ext cx="988873" cy="9888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2"/>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nvGrpSpPr>
            <p:cNvPr id="72" name="Google Shape;80;g3f88ee34afe_0_20"/>
            <p:cNvGrpSpPr/>
            <p:nvPr/>
          </p:nvGrpSpPr>
          <p:grpSpPr>
            <a:xfrm>
              <a:off x="-1" y="0"/>
              <a:ext cx="988874" cy="1483327"/>
              <a:chOff x="0" y="0"/>
              <a:chExt cx="988872" cy="1483326"/>
            </a:xfrm>
          </p:grpSpPr>
          <p:sp>
            <p:nvSpPr>
              <p:cNvPr id="70" name="Google Shape;81;g3f88ee34afe_0_20"/>
              <p:cNvSpPr/>
              <p:nvPr/>
            </p:nvSpPr>
            <p:spPr>
              <a:xfrm rot="10800000">
                <a:off x="0" y="0"/>
                <a:ext cx="988873" cy="988873"/>
              </a:xfrm>
              <a:prstGeom prst="rect">
                <a:avLst/>
              </a:prstGeom>
              <a:solidFill>
                <a:srgbClr val="B3C6E7">
                  <a:alpha val="74902"/>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71" name="Google Shape;82;g3f88ee34afe_0_20"/>
              <p:cNvSpPr/>
              <p:nvPr/>
            </p:nvSpPr>
            <p:spPr>
              <a:xfrm rot="10800000">
                <a:off x="0" y="494454"/>
                <a:ext cx="988873" cy="9888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2"/>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alpha val="74900"/>
          </a:srgbClr>
        </a:solidFill>
      </p:bgPr>
    </p:bg>
    <p:spTree>
      <p:nvGrpSpPr>
        <p:cNvPr id="1" name=""/>
        <p:cNvGrpSpPr/>
        <p:nvPr/>
      </p:nvGrpSpPr>
      <p:grpSpPr>
        <a:xfrm>
          <a:off x="0" y="0"/>
          <a:ext cx="0" cy="0"/>
          <a:chOff x="0" y="0"/>
          <a:chExt cx="0" cy="0"/>
        </a:xfrm>
      </p:grpSpPr>
      <p:sp>
        <p:nvSpPr>
          <p:cNvPr id="75" name="Google Shape;87;g3f88ee34afe_0_13"/>
          <p:cNvSpPr/>
          <p:nvPr/>
        </p:nvSpPr>
        <p:spPr>
          <a:xfrm>
            <a:off x="546101" y="1834777"/>
            <a:ext cx="11646001" cy="3842701"/>
          </a:xfrm>
          <a:prstGeom prst="rect">
            <a:avLst/>
          </a:prstGeom>
          <a:solidFill>
            <a:srgbClr val="B3C6E7">
              <a:alpha val="50195"/>
            </a:srgbClr>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p>
        </p:txBody>
      </p:sp>
      <p:sp>
        <p:nvSpPr>
          <p:cNvPr id="76" name="Google Shape;88;g3f88ee34afe_0_13"/>
          <p:cNvSpPr txBox="1"/>
          <p:nvPr/>
        </p:nvSpPr>
        <p:spPr>
          <a:xfrm>
            <a:off x="1205360" y="3010659"/>
            <a:ext cx="3484251" cy="149094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nSpc>
                <a:spcPct val="90000"/>
              </a:lnSpc>
              <a:defRPr b="1" sz="4800">
                <a:latin typeface="Verdana"/>
                <a:ea typeface="Verdana"/>
                <a:cs typeface="Verdana"/>
                <a:sym typeface="Verdana"/>
              </a:defRPr>
            </a:lvl1pPr>
          </a:lstStyle>
          <a:p>
            <a:pPr/>
            <a:r>
              <a:t>The New Creation</a:t>
            </a:r>
          </a:p>
        </p:txBody>
      </p:sp>
      <p:sp>
        <p:nvSpPr>
          <p:cNvPr id="77" name="Google Shape;89;g3f88ee34afe_0_13"/>
          <p:cNvSpPr txBox="1"/>
          <p:nvPr/>
        </p:nvSpPr>
        <p:spPr>
          <a:xfrm>
            <a:off x="5235642" y="3481827"/>
            <a:ext cx="6456052" cy="5486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marL="342900" indent="-342900">
              <a:lnSpc>
                <a:spcPct val="90000"/>
              </a:lnSpc>
              <a:buClr>
                <a:srgbClr val="000000"/>
              </a:buClr>
              <a:buSzPts val="3000"/>
              <a:buAutoNum type="arabicPeriod" startAt="1"/>
              <a:defRPr sz="3000">
                <a:latin typeface="Verdana"/>
                <a:ea typeface="Verdana"/>
                <a:cs typeface="Verdana"/>
                <a:sym typeface="Verdana"/>
              </a:defRPr>
            </a:lvl1pPr>
          </a:lstStyle>
          <a:p>
            <a:pPr/>
            <a:r>
              <a:t>New birth - by grace</a:t>
            </a:r>
          </a:p>
        </p:txBody>
      </p:sp>
      <p:sp>
        <p:nvSpPr>
          <p:cNvPr id="78" name="Google Shape;90;g3f88ee34afe_0_13"/>
          <p:cNvSpPr txBox="1"/>
          <p:nvPr/>
        </p:nvSpPr>
        <p:spPr>
          <a:xfrm>
            <a:off x="497788" y="700979"/>
            <a:ext cx="412085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defRPr b="1" sz="1200">
                <a:solidFill>
                  <a:srgbClr val="7F7F7F"/>
                </a:solidFill>
              </a:defRPr>
            </a:pPr>
            <a:r>
              <a:t>The New Creation</a:t>
            </a:r>
            <a:r>
              <a:rPr b="0">
                <a:solidFill>
                  <a:srgbClr val="BFBFBF"/>
                </a:solidFill>
              </a:rPr>
              <a:t> | Galatians 6:11-18</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0" name="Google Shape;95;g3f88ee34afe_0_40"/>
          <p:cNvSpPr txBox="1"/>
          <p:nvPr/>
        </p:nvSpPr>
        <p:spPr>
          <a:xfrm>
            <a:off x="497788" y="700979"/>
            <a:ext cx="412085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defRPr b="1" sz="1200">
                <a:solidFill>
                  <a:srgbClr val="7F7F7F"/>
                </a:solidFill>
              </a:defRPr>
            </a:pPr>
            <a:r>
              <a:t>The New Creation</a:t>
            </a:r>
            <a:r>
              <a:rPr b="0">
                <a:solidFill>
                  <a:srgbClr val="BFBFBF"/>
                </a:solidFill>
              </a:rPr>
              <a:t> | Galatians 6:11-18</a:t>
            </a:r>
          </a:p>
        </p:txBody>
      </p:sp>
      <p:sp>
        <p:nvSpPr>
          <p:cNvPr id="81" name="Google Shape;96;g3f88ee34afe_0_40"/>
          <p:cNvSpPr txBox="1"/>
          <p:nvPr/>
        </p:nvSpPr>
        <p:spPr>
          <a:xfrm>
            <a:off x="1297109" y="3414743"/>
            <a:ext cx="9528952" cy="96008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nSpc>
                <a:spcPct val="90000"/>
              </a:lnSpc>
              <a:defRPr sz="3000">
                <a:latin typeface="Verdana"/>
                <a:ea typeface="Verdana"/>
                <a:cs typeface="Verdana"/>
                <a:sym typeface="Verdana"/>
              </a:defRPr>
            </a:lvl1pPr>
          </a:lstStyle>
          <a:p>
            <a:pPr/>
            <a:r>
              <a:t>to redeem those under the law, that we might receive adoption to sonship.</a:t>
            </a:r>
          </a:p>
        </p:txBody>
      </p:sp>
      <p:sp>
        <p:nvSpPr>
          <p:cNvPr id="82" name="Google Shape;97;g3f88ee34afe_0_40"/>
          <p:cNvSpPr txBox="1"/>
          <p:nvPr/>
        </p:nvSpPr>
        <p:spPr>
          <a:xfrm>
            <a:off x="5562213" y="5988150"/>
            <a:ext cx="6129351" cy="3708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gn="r">
              <a:lnSpc>
                <a:spcPct val="90000"/>
              </a:lnSpc>
              <a:defRPr sz="1800">
                <a:solidFill>
                  <a:srgbClr val="BFBFBF"/>
                </a:solidFill>
                <a:latin typeface="Verdana"/>
                <a:ea typeface="Verdana"/>
                <a:cs typeface="Verdana"/>
                <a:sym typeface="Verdana"/>
              </a:defRPr>
            </a:lvl1pPr>
          </a:lstStyle>
          <a:p>
            <a:pPr/>
            <a:r>
              <a:t>Galatians 4:5</a:t>
            </a:r>
          </a:p>
        </p:txBody>
      </p:sp>
      <p:grpSp>
        <p:nvGrpSpPr>
          <p:cNvPr id="89" name="Google Shape;98;g3f88ee34afe_0_40"/>
          <p:cNvGrpSpPr/>
          <p:nvPr/>
        </p:nvGrpSpPr>
        <p:grpSpPr>
          <a:xfrm>
            <a:off x="9676248" y="38"/>
            <a:ext cx="2061107" cy="1483327"/>
            <a:chOff x="0" y="0"/>
            <a:chExt cx="2061106" cy="1483326"/>
          </a:xfrm>
        </p:grpSpPr>
        <p:grpSp>
          <p:nvGrpSpPr>
            <p:cNvPr id="85" name="Google Shape;99;g3f88ee34afe_0_40"/>
            <p:cNvGrpSpPr/>
            <p:nvPr/>
          </p:nvGrpSpPr>
          <p:grpSpPr>
            <a:xfrm>
              <a:off x="1072233" y="0"/>
              <a:ext cx="988874" cy="1483327"/>
              <a:chOff x="0" y="0"/>
              <a:chExt cx="988872" cy="1483326"/>
            </a:xfrm>
          </p:grpSpPr>
          <p:sp>
            <p:nvSpPr>
              <p:cNvPr id="83" name="Google Shape;100;g3f88ee34afe_0_40"/>
              <p:cNvSpPr/>
              <p:nvPr/>
            </p:nvSpPr>
            <p:spPr>
              <a:xfrm rot="10800000">
                <a:off x="0" y="0"/>
                <a:ext cx="988873" cy="988873"/>
              </a:xfrm>
              <a:prstGeom prst="rect">
                <a:avLst/>
              </a:prstGeom>
              <a:solidFill>
                <a:srgbClr val="B3C6E7">
                  <a:alpha val="74902"/>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84" name="Google Shape;101;g3f88ee34afe_0_40"/>
              <p:cNvSpPr/>
              <p:nvPr/>
            </p:nvSpPr>
            <p:spPr>
              <a:xfrm rot="10800000">
                <a:off x="0" y="494454"/>
                <a:ext cx="988873" cy="9888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2"/>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nvGrpSpPr>
            <p:cNvPr id="88" name="Google Shape;102;g3f88ee34afe_0_40"/>
            <p:cNvGrpSpPr/>
            <p:nvPr/>
          </p:nvGrpSpPr>
          <p:grpSpPr>
            <a:xfrm>
              <a:off x="-1" y="0"/>
              <a:ext cx="988874" cy="1483327"/>
              <a:chOff x="0" y="0"/>
              <a:chExt cx="988872" cy="1483326"/>
            </a:xfrm>
          </p:grpSpPr>
          <p:sp>
            <p:nvSpPr>
              <p:cNvPr id="86" name="Google Shape;103;g3f88ee34afe_0_40"/>
              <p:cNvSpPr/>
              <p:nvPr/>
            </p:nvSpPr>
            <p:spPr>
              <a:xfrm rot="10800000">
                <a:off x="0" y="0"/>
                <a:ext cx="988873" cy="988873"/>
              </a:xfrm>
              <a:prstGeom prst="rect">
                <a:avLst/>
              </a:prstGeom>
              <a:solidFill>
                <a:srgbClr val="B3C6E7">
                  <a:alpha val="74902"/>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87" name="Google Shape;104;g3f88ee34afe_0_40"/>
              <p:cNvSpPr/>
              <p:nvPr/>
            </p:nvSpPr>
            <p:spPr>
              <a:xfrm rot="10800000">
                <a:off x="0" y="494454"/>
                <a:ext cx="988873" cy="9888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2"/>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1" name="Google Shape;110;g3f88ee34afe_0_53" descr="Google Shape;110;g3f88ee34afe_0_53"/>
          <p:cNvPicPr>
            <a:picLocks noChangeAspect="1"/>
          </p:cNvPicPr>
          <p:nvPr/>
        </p:nvPicPr>
        <p:blipFill>
          <a:blip r:embed="rId2">
            <a:extLst/>
          </a:blip>
          <a:stretch>
            <a:fillRect/>
          </a:stretch>
        </p:blipFill>
        <p:spPr>
          <a:xfrm>
            <a:off x="3277551" y="0"/>
            <a:ext cx="5143501" cy="6858000"/>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alpha val="74900"/>
          </a:srgbClr>
        </a:solidFill>
      </p:bgPr>
    </p:bg>
    <p:spTree>
      <p:nvGrpSpPr>
        <p:cNvPr id="1" name=""/>
        <p:cNvGrpSpPr/>
        <p:nvPr/>
      </p:nvGrpSpPr>
      <p:grpSpPr>
        <a:xfrm>
          <a:off x="0" y="0"/>
          <a:ext cx="0" cy="0"/>
          <a:chOff x="0" y="0"/>
          <a:chExt cx="0" cy="0"/>
        </a:xfrm>
      </p:grpSpPr>
      <p:sp>
        <p:nvSpPr>
          <p:cNvPr id="93" name="Google Shape;115;g3f88ee34afe_0_33"/>
          <p:cNvSpPr/>
          <p:nvPr/>
        </p:nvSpPr>
        <p:spPr>
          <a:xfrm>
            <a:off x="546101" y="1834777"/>
            <a:ext cx="11646001" cy="3842701"/>
          </a:xfrm>
          <a:prstGeom prst="rect">
            <a:avLst/>
          </a:prstGeom>
          <a:solidFill>
            <a:srgbClr val="B3C6E7">
              <a:alpha val="50195"/>
            </a:srgbClr>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p>
        </p:txBody>
      </p:sp>
      <p:sp>
        <p:nvSpPr>
          <p:cNvPr id="94" name="Google Shape;116;g3f88ee34afe_0_33"/>
          <p:cNvSpPr txBox="1"/>
          <p:nvPr/>
        </p:nvSpPr>
        <p:spPr>
          <a:xfrm>
            <a:off x="1205360" y="3010659"/>
            <a:ext cx="3484251" cy="149094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nSpc>
                <a:spcPct val="90000"/>
              </a:lnSpc>
              <a:defRPr b="1" sz="4800">
                <a:latin typeface="Verdana"/>
                <a:ea typeface="Verdana"/>
                <a:cs typeface="Verdana"/>
                <a:sym typeface="Verdana"/>
              </a:defRPr>
            </a:lvl1pPr>
          </a:lstStyle>
          <a:p>
            <a:pPr/>
            <a:r>
              <a:t>The New Creation</a:t>
            </a:r>
          </a:p>
        </p:txBody>
      </p:sp>
      <p:sp>
        <p:nvSpPr>
          <p:cNvPr id="95" name="Google Shape;117;g3f88ee34afe_0_33"/>
          <p:cNvSpPr txBox="1"/>
          <p:nvPr/>
        </p:nvSpPr>
        <p:spPr>
          <a:xfrm>
            <a:off x="5235642" y="3212587"/>
            <a:ext cx="6456052" cy="108708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p>
            <a:pPr marL="342900" indent="-342900">
              <a:lnSpc>
                <a:spcPct val="90000"/>
              </a:lnSpc>
              <a:buClr>
                <a:srgbClr val="B7B7B7"/>
              </a:buClr>
              <a:buSzPts val="3000"/>
              <a:buAutoNum type="arabicPeriod" startAt="1"/>
              <a:defRPr sz="3000">
                <a:solidFill>
                  <a:srgbClr val="B7B7B7"/>
                </a:solidFill>
                <a:latin typeface="Verdana"/>
                <a:ea typeface="Verdana"/>
                <a:cs typeface="Verdana"/>
                <a:sym typeface="Verdana"/>
              </a:defRPr>
            </a:pPr>
            <a:r>
              <a:t>New birth - by grace</a:t>
            </a:r>
          </a:p>
          <a:p>
            <a:pPr marL="342900" indent="-342900">
              <a:lnSpc>
                <a:spcPct val="90000"/>
              </a:lnSpc>
              <a:spcBef>
                <a:spcPts val="1000"/>
              </a:spcBef>
              <a:buClr>
                <a:srgbClr val="000000"/>
              </a:buClr>
              <a:buSzPts val="3000"/>
              <a:buAutoNum type="arabicPeriod" startAt="1"/>
              <a:defRPr sz="3000">
                <a:latin typeface="Verdana"/>
                <a:ea typeface="Verdana"/>
                <a:cs typeface="Verdana"/>
                <a:sym typeface="Verdana"/>
              </a:defRPr>
            </a:pPr>
            <a:r>
              <a:t>New purpose</a:t>
            </a:r>
          </a:p>
        </p:txBody>
      </p:sp>
      <p:sp>
        <p:nvSpPr>
          <p:cNvPr id="96" name="Google Shape;118;g3f88ee34afe_0_33"/>
          <p:cNvSpPr txBox="1"/>
          <p:nvPr/>
        </p:nvSpPr>
        <p:spPr>
          <a:xfrm>
            <a:off x="497788" y="700979"/>
            <a:ext cx="412085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defRPr b="1" sz="1200">
                <a:solidFill>
                  <a:srgbClr val="7F7F7F"/>
                </a:solidFill>
              </a:defRPr>
            </a:pPr>
            <a:r>
              <a:t>The New Creation</a:t>
            </a:r>
            <a:r>
              <a:rPr b="0">
                <a:solidFill>
                  <a:srgbClr val="BFBFBF"/>
                </a:solidFill>
              </a:rPr>
              <a:t> | Galatians 6:11-18</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8" name="Google Shape;123;g3f88ee34afe_1_15"/>
          <p:cNvSpPr txBox="1"/>
          <p:nvPr/>
        </p:nvSpPr>
        <p:spPr>
          <a:xfrm>
            <a:off x="497788" y="700979"/>
            <a:ext cx="412085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defRPr b="1" sz="1200">
                <a:solidFill>
                  <a:srgbClr val="7F7F7F"/>
                </a:solidFill>
              </a:defRPr>
            </a:pPr>
            <a:r>
              <a:t>The New Creation</a:t>
            </a:r>
            <a:r>
              <a:rPr b="0">
                <a:solidFill>
                  <a:srgbClr val="BFBFBF"/>
                </a:solidFill>
              </a:rPr>
              <a:t> | Galatians 6:11-18</a:t>
            </a:r>
          </a:p>
        </p:txBody>
      </p:sp>
      <p:sp>
        <p:nvSpPr>
          <p:cNvPr id="99" name="Google Shape;124;g3f88ee34afe_1_15"/>
          <p:cNvSpPr txBox="1"/>
          <p:nvPr/>
        </p:nvSpPr>
        <p:spPr>
          <a:xfrm>
            <a:off x="1297109" y="3209004"/>
            <a:ext cx="9528952" cy="1371560"/>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nSpc>
                <a:spcPct val="90000"/>
              </a:lnSpc>
              <a:defRPr sz="3000">
                <a:latin typeface="Verdana"/>
                <a:ea typeface="Verdana"/>
                <a:cs typeface="Verdana"/>
                <a:sym typeface="Verdana"/>
              </a:defRPr>
            </a:lvl1pPr>
          </a:lstStyle>
          <a:p>
            <a:pPr/>
            <a:r>
              <a:t>May I never boast except in the cross of our Lord Jesus Christ, through which the world has been crucified to me, and I to the world.</a:t>
            </a:r>
          </a:p>
        </p:txBody>
      </p:sp>
      <p:sp>
        <p:nvSpPr>
          <p:cNvPr id="100" name="Google Shape;125;g3f88ee34afe_1_15"/>
          <p:cNvSpPr txBox="1"/>
          <p:nvPr/>
        </p:nvSpPr>
        <p:spPr>
          <a:xfrm>
            <a:off x="5562213" y="5988150"/>
            <a:ext cx="6129351" cy="3708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gn="r">
              <a:lnSpc>
                <a:spcPct val="90000"/>
              </a:lnSpc>
              <a:defRPr sz="1800">
                <a:solidFill>
                  <a:srgbClr val="BFBFBF"/>
                </a:solidFill>
                <a:latin typeface="Verdana"/>
                <a:ea typeface="Verdana"/>
                <a:cs typeface="Verdana"/>
                <a:sym typeface="Verdana"/>
              </a:defRPr>
            </a:lvl1pPr>
          </a:lstStyle>
          <a:p>
            <a:pPr/>
            <a:r>
              <a:t>Galatians 6:14</a:t>
            </a:r>
          </a:p>
        </p:txBody>
      </p:sp>
      <p:grpSp>
        <p:nvGrpSpPr>
          <p:cNvPr id="107" name="Google Shape;126;g3f88ee34afe_1_15"/>
          <p:cNvGrpSpPr/>
          <p:nvPr/>
        </p:nvGrpSpPr>
        <p:grpSpPr>
          <a:xfrm>
            <a:off x="9676248" y="38"/>
            <a:ext cx="2061107" cy="1483327"/>
            <a:chOff x="0" y="0"/>
            <a:chExt cx="2061106" cy="1483326"/>
          </a:xfrm>
        </p:grpSpPr>
        <p:grpSp>
          <p:nvGrpSpPr>
            <p:cNvPr id="103" name="Google Shape;127;g3f88ee34afe_1_15"/>
            <p:cNvGrpSpPr/>
            <p:nvPr/>
          </p:nvGrpSpPr>
          <p:grpSpPr>
            <a:xfrm>
              <a:off x="1072233" y="0"/>
              <a:ext cx="988874" cy="1483327"/>
              <a:chOff x="0" y="0"/>
              <a:chExt cx="988872" cy="1483326"/>
            </a:xfrm>
          </p:grpSpPr>
          <p:sp>
            <p:nvSpPr>
              <p:cNvPr id="101" name="Google Shape;128;g3f88ee34afe_1_15"/>
              <p:cNvSpPr/>
              <p:nvPr/>
            </p:nvSpPr>
            <p:spPr>
              <a:xfrm rot="10800000">
                <a:off x="0" y="0"/>
                <a:ext cx="988873" cy="988873"/>
              </a:xfrm>
              <a:prstGeom prst="rect">
                <a:avLst/>
              </a:prstGeom>
              <a:solidFill>
                <a:srgbClr val="B3C6E7">
                  <a:alpha val="74902"/>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102" name="Google Shape;129;g3f88ee34afe_1_15"/>
              <p:cNvSpPr/>
              <p:nvPr/>
            </p:nvSpPr>
            <p:spPr>
              <a:xfrm rot="10800000">
                <a:off x="0" y="494454"/>
                <a:ext cx="988873" cy="9888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2"/>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nvGrpSpPr>
            <p:cNvPr id="106" name="Google Shape;130;g3f88ee34afe_1_15"/>
            <p:cNvGrpSpPr/>
            <p:nvPr/>
          </p:nvGrpSpPr>
          <p:grpSpPr>
            <a:xfrm>
              <a:off x="-1" y="0"/>
              <a:ext cx="988874" cy="1483327"/>
              <a:chOff x="0" y="0"/>
              <a:chExt cx="988872" cy="1483326"/>
            </a:xfrm>
          </p:grpSpPr>
          <p:sp>
            <p:nvSpPr>
              <p:cNvPr id="104" name="Google Shape;131;g3f88ee34afe_1_15"/>
              <p:cNvSpPr/>
              <p:nvPr/>
            </p:nvSpPr>
            <p:spPr>
              <a:xfrm rot="10800000">
                <a:off x="0" y="0"/>
                <a:ext cx="988873" cy="988873"/>
              </a:xfrm>
              <a:prstGeom prst="rect">
                <a:avLst/>
              </a:prstGeom>
              <a:solidFill>
                <a:srgbClr val="B3C6E7">
                  <a:alpha val="74902"/>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105" name="Google Shape;132;g3f88ee34afe_1_15"/>
              <p:cNvSpPr/>
              <p:nvPr/>
            </p:nvSpPr>
            <p:spPr>
              <a:xfrm rot="10800000">
                <a:off x="0" y="494454"/>
                <a:ext cx="988873" cy="9888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2"/>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alpha val="74900"/>
          </a:srgbClr>
        </a:solidFill>
      </p:bgPr>
    </p:bg>
    <p:spTree>
      <p:nvGrpSpPr>
        <p:cNvPr id="1" name=""/>
        <p:cNvGrpSpPr/>
        <p:nvPr/>
      </p:nvGrpSpPr>
      <p:grpSpPr>
        <a:xfrm>
          <a:off x="0" y="0"/>
          <a:ext cx="0" cy="0"/>
          <a:chOff x="0" y="0"/>
          <a:chExt cx="0" cy="0"/>
        </a:xfrm>
      </p:grpSpPr>
      <p:sp>
        <p:nvSpPr>
          <p:cNvPr id="109" name="Google Shape;137;g3f88ee34afe_1_28"/>
          <p:cNvSpPr/>
          <p:nvPr/>
        </p:nvSpPr>
        <p:spPr>
          <a:xfrm>
            <a:off x="546101" y="1834777"/>
            <a:ext cx="11646001" cy="3842701"/>
          </a:xfrm>
          <a:prstGeom prst="rect">
            <a:avLst/>
          </a:prstGeom>
          <a:solidFill>
            <a:srgbClr val="B3C6E7">
              <a:alpha val="50195"/>
            </a:srgbClr>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p>
        </p:txBody>
      </p:sp>
      <p:sp>
        <p:nvSpPr>
          <p:cNvPr id="110" name="Google Shape;138;g3f88ee34afe_1_28"/>
          <p:cNvSpPr txBox="1"/>
          <p:nvPr/>
        </p:nvSpPr>
        <p:spPr>
          <a:xfrm>
            <a:off x="1205360" y="3010659"/>
            <a:ext cx="3484251" cy="149094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nSpc>
                <a:spcPct val="90000"/>
              </a:lnSpc>
              <a:defRPr b="1" sz="4800">
                <a:latin typeface="Verdana"/>
                <a:ea typeface="Verdana"/>
                <a:cs typeface="Verdana"/>
                <a:sym typeface="Verdana"/>
              </a:defRPr>
            </a:lvl1pPr>
          </a:lstStyle>
          <a:p>
            <a:pPr/>
            <a:r>
              <a:t>The New Creation</a:t>
            </a:r>
          </a:p>
        </p:txBody>
      </p:sp>
      <p:sp>
        <p:nvSpPr>
          <p:cNvPr id="111" name="Google Shape;139;g3f88ee34afe_1_28"/>
          <p:cNvSpPr txBox="1"/>
          <p:nvPr/>
        </p:nvSpPr>
        <p:spPr>
          <a:xfrm>
            <a:off x="5235642" y="3212587"/>
            <a:ext cx="6456052" cy="108708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p>
            <a:pPr marL="342900" indent="-342900">
              <a:lnSpc>
                <a:spcPct val="90000"/>
              </a:lnSpc>
              <a:buClr>
                <a:srgbClr val="B7B7B7"/>
              </a:buClr>
              <a:buSzPts val="3000"/>
              <a:buAutoNum type="arabicPeriod" startAt="1"/>
              <a:defRPr sz="3000">
                <a:solidFill>
                  <a:srgbClr val="B7B7B7"/>
                </a:solidFill>
                <a:latin typeface="Verdana"/>
                <a:ea typeface="Verdana"/>
                <a:cs typeface="Verdana"/>
                <a:sym typeface="Verdana"/>
              </a:defRPr>
            </a:pPr>
            <a:r>
              <a:t>New birth - by grace</a:t>
            </a:r>
          </a:p>
          <a:p>
            <a:pPr marL="342900" indent="-342900">
              <a:lnSpc>
                <a:spcPct val="90000"/>
              </a:lnSpc>
              <a:spcBef>
                <a:spcPts val="1000"/>
              </a:spcBef>
              <a:buClr>
                <a:srgbClr val="000000"/>
              </a:buClr>
              <a:buSzPts val="3000"/>
              <a:buAutoNum type="arabicPeriod" startAt="1"/>
              <a:defRPr sz="3000">
                <a:latin typeface="Verdana"/>
                <a:ea typeface="Verdana"/>
                <a:cs typeface="Verdana"/>
                <a:sym typeface="Verdana"/>
              </a:defRPr>
            </a:pPr>
            <a:r>
              <a:t>New purpose - for freedom</a:t>
            </a:r>
          </a:p>
        </p:txBody>
      </p:sp>
      <p:sp>
        <p:nvSpPr>
          <p:cNvPr id="112" name="Google Shape;140;g3f88ee34afe_1_28"/>
          <p:cNvSpPr txBox="1"/>
          <p:nvPr/>
        </p:nvSpPr>
        <p:spPr>
          <a:xfrm>
            <a:off x="497788" y="700979"/>
            <a:ext cx="412085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defRPr b="1" sz="1200">
                <a:solidFill>
                  <a:srgbClr val="7F7F7F"/>
                </a:solidFill>
              </a:defRPr>
            </a:pPr>
            <a:r>
              <a:t>The New Creation</a:t>
            </a:r>
            <a:r>
              <a:rPr b="0">
                <a:solidFill>
                  <a:srgbClr val="BFBFBF"/>
                </a:solidFill>
              </a:rPr>
              <a:t> | Galatians 6:11-18</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4" name="Google Shape;145;g3f88ee34afe_1_35"/>
          <p:cNvSpPr txBox="1"/>
          <p:nvPr/>
        </p:nvSpPr>
        <p:spPr>
          <a:xfrm>
            <a:off x="497788" y="700979"/>
            <a:ext cx="412085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defRPr b="1" sz="1200">
                <a:solidFill>
                  <a:srgbClr val="7F7F7F"/>
                </a:solidFill>
              </a:defRPr>
            </a:pPr>
            <a:r>
              <a:t>The New Creation</a:t>
            </a:r>
            <a:r>
              <a:rPr b="0">
                <a:solidFill>
                  <a:srgbClr val="BFBFBF"/>
                </a:solidFill>
              </a:rPr>
              <a:t> | Galatians 6:11-18</a:t>
            </a:r>
          </a:p>
        </p:txBody>
      </p:sp>
      <p:sp>
        <p:nvSpPr>
          <p:cNvPr id="115" name="Google Shape;146;g3f88ee34afe_1_35"/>
          <p:cNvSpPr txBox="1"/>
          <p:nvPr/>
        </p:nvSpPr>
        <p:spPr>
          <a:xfrm>
            <a:off x="1297109" y="3620483"/>
            <a:ext cx="9528952" cy="5486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nSpc>
                <a:spcPct val="90000"/>
              </a:lnSpc>
              <a:defRPr sz="3000">
                <a:latin typeface="Verdana"/>
                <a:ea typeface="Verdana"/>
                <a:cs typeface="Verdana"/>
                <a:sym typeface="Verdana"/>
              </a:defRPr>
            </a:lvl1pPr>
          </a:lstStyle>
          <a:p>
            <a:pPr/>
            <a:r>
              <a:t>It is for freedom that Christ has set us free…</a:t>
            </a:r>
          </a:p>
        </p:txBody>
      </p:sp>
      <p:sp>
        <p:nvSpPr>
          <p:cNvPr id="116" name="Google Shape;147;g3f88ee34afe_1_35"/>
          <p:cNvSpPr txBox="1"/>
          <p:nvPr/>
        </p:nvSpPr>
        <p:spPr>
          <a:xfrm>
            <a:off x="5562213" y="5988150"/>
            <a:ext cx="6129351" cy="3708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gn="r">
              <a:lnSpc>
                <a:spcPct val="90000"/>
              </a:lnSpc>
              <a:defRPr sz="1800">
                <a:solidFill>
                  <a:srgbClr val="BFBFBF"/>
                </a:solidFill>
                <a:latin typeface="Verdana"/>
                <a:ea typeface="Verdana"/>
                <a:cs typeface="Verdana"/>
                <a:sym typeface="Verdana"/>
              </a:defRPr>
            </a:lvl1pPr>
          </a:lstStyle>
          <a:p>
            <a:pPr/>
            <a:r>
              <a:t>Galatians 5:1</a:t>
            </a:r>
          </a:p>
        </p:txBody>
      </p:sp>
      <p:grpSp>
        <p:nvGrpSpPr>
          <p:cNvPr id="123" name="Google Shape;148;g3f88ee34afe_1_35"/>
          <p:cNvGrpSpPr/>
          <p:nvPr/>
        </p:nvGrpSpPr>
        <p:grpSpPr>
          <a:xfrm>
            <a:off x="9676248" y="38"/>
            <a:ext cx="2061107" cy="1483327"/>
            <a:chOff x="0" y="0"/>
            <a:chExt cx="2061106" cy="1483326"/>
          </a:xfrm>
        </p:grpSpPr>
        <p:grpSp>
          <p:nvGrpSpPr>
            <p:cNvPr id="119" name="Google Shape;149;g3f88ee34afe_1_35"/>
            <p:cNvGrpSpPr/>
            <p:nvPr/>
          </p:nvGrpSpPr>
          <p:grpSpPr>
            <a:xfrm>
              <a:off x="1072233" y="0"/>
              <a:ext cx="988874" cy="1483327"/>
              <a:chOff x="0" y="0"/>
              <a:chExt cx="988872" cy="1483326"/>
            </a:xfrm>
          </p:grpSpPr>
          <p:sp>
            <p:nvSpPr>
              <p:cNvPr id="117" name="Google Shape;150;g3f88ee34afe_1_35"/>
              <p:cNvSpPr/>
              <p:nvPr/>
            </p:nvSpPr>
            <p:spPr>
              <a:xfrm rot="10800000">
                <a:off x="0" y="0"/>
                <a:ext cx="988873" cy="988873"/>
              </a:xfrm>
              <a:prstGeom prst="rect">
                <a:avLst/>
              </a:prstGeom>
              <a:solidFill>
                <a:srgbClr val="B3C6E7">
                  <a:alpha val="74902"/>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118" name="Google Shape;151;g3f88ee34afe_1_35"/>
              <p:cNvSpPr/>
              <p:nvPr/>
            </p:nvSpPr>
            <p:spPr>
              <a:xfrm rot="10800000">
                <a:off x="0" y="494454"/>
                <a:ext cx="988873" cy="9888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2"/>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nvGrpSpPr>
            <p:cNvPr id="122" name="Google Shape;152;g3f88ee34afe_1_35"/>
            <p:cNvGrpSpPr/>
            <p:nvPr/>
          </p:nvGrpSpPr>
          <p:grpSpPr>
            <a:xfrm>
              <a:off x="-1" y="0"/>
              <a:ext cx="988874" cy="1483327"/>
              <a:chOff x="0" y="0"/>
              <a:chExt cx="988872" cy="1483326"/>
            </a:xfrm>
          </p:grpSpPr>
          <p:sp>
            <p:nvSpPr>
              <p:cNvPr id="120" name="Google Shape;153;g3f88ee34afe_1_35"/>
              <p:cNvSpPr/>
              <p:nvPr/>
            </p:nvSpPr>
            <p:spPr>
              <a:xfrm rot="10800000">
                <a:off x="0" y="0"/>
                <a:ext cx="988873" cy="988873"/>
              </a:xfrm>
              <a:prstGeom prst="rect">
                <a:avLst/>
              </a:prstGeom>
              <a:solidFill>
                <a:srgbClr val="B3C6E7">
                  <a:alpha val="74902"/>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121" name="Google Shape;154;g3f88ee34afe_1_35"/>
              <p:cNvSpPr/>
              <p:nvPr/>
            </p:nvSpPr>
            <p:spPr>
              <a:xfrm rot="10800000">
                <a:off x="0" y="494454"/>
                <a:ext cx="988873" cy="9888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2"/>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5" name="Google Shape;159;g3f88ee34afe_1_48"/>
          <p:cNvSpPr txBox="1"/>
          <p:nvPr/>
        </p:nvSpPr>
        <p:spPr>
          <a:xfrm>
            <a:off x="497788" y="700979"/>
            <a:ext cx="412085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defRPr b="1" sz="1200">
                <a:solidFill>
                  <a:srgbClr val="7F7F7F"/>
                </a:solidFill>
              </a:defRPr>
            </a:pPr>
            <a:r>
              <a:t>The New Creation</a:t>
            </a:r>
            <a:r>
              <a:rPr b="0">
                <a:solidFill>
                  <a:srgbClr val="BFBFBF"/>
                </a:solidFill>
              </a:rPr>
              <a:t> | Galatians 6:11-18</a:t>
            </a:r>
          </a:p>
        </p:txBody>
      </p:sp>
      <p:sp>
        <p:nvSpPr>
          <p:cNvPr id="126" name="Google Shape;160;g3f88ee34afe_1_48"/>
          <p:cNvSpPr txBox="1"/>
          <p:nvPr/>
        </p:nvSpPr>
        <p:spPr>
          <a:xfrm>
            <a:off x="1297109" y="3209004"/>
            <a:ext cx="9528952" cy="1371560"/>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nSpc>
                <a:spcPct val="90000"/>
              </a:lnSpc>
              <a:defRPr sz="3000">
                <a:latin typeface="Verdana"/>
                <a:ea typeface="Verdana"/>
                <a:cs typeface="Verdana"/>
                <a:sym typeface="Verdana"/>
              </a:defRPr>
            </a:lvl1pPr>
          </a:lstStyle>
          <a:p>
            <a:pPr/>
            <a:r>
              <a:t>So you are no longer a slave, but God’s child; and since you are his child, God has made you also an heir.</a:t>
            </a:r>
          </a:p>
        </p:txBody>
      </p:sp>
      <p:sp>
        <p:nvSpPr>
          <p:cNvPr id="127" name="Google Shape;161;g3f88ee34afe_1_48"/>
          <p:cNvSpPr txBox="1"/>
          <p:nvPr/>
        </p:nvSpPr>
        <p:spPr>
          <a:xfrm>
            <a:off x="5562213" y="5988150"/>
            <a:ext cx="6129351" cy="3708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gn="r">
              <a:lnSpc>
                <a:spcPct val="90000"/>
              </a:lnSpc>
              <a:defRPr sz="1800">
                <a:solidFill>
                  <a:srgbClr val="BFBFBF"/>
                </a:solidFill>
                <a:latin typeface="Verdana"/>
                <a:ea typeface="Verdana"/>
                <a:cs typeface="Verdana"/>
                <a:sym typeface="Verdana"/>
              </a:defRPr>
            </a:lvl1pPr>
          </a:lstStyle>
          <a:p>
            <a:pPr/>
            <a:r>
              <a:t>Galatians 4:7</a:t>
            </a:r>
          </a:p>
        </p:txBody>
      </p:sp>
      <p:grpSp>
        <p:nvGrpSpPr>
          <p:cNvPr id="134" name="Google Shape;162;g3f88ee34afe_1_48"/>
          <p:cNvGrpSpPr/>
          <p:nvPr/>
        </p:nvGrpSpPr>
        <p:grpSpPr>
          <a:xfrm>
            <a:off x="9676248" y="38"/>
            <a:ext cx="2061107" cy="1483327"/>
            <a:chOff x="0" y="0"/>
            <a:chExt cx="2061106" cy="1483326"/>
          </a:xfrm>
        </p:grpSpPr>
        <p:grpSp>
          <p:nvGrpSpPr>
            <p:cNvPr id="130" name="Google Shape;163;g3f88ee34afe_1_48"/>
            <p:cNvGrpSpPr/>
            <p:nvPr/>
          </p:nvGrpSpPr>
          <p:grpSpPr>
            <a:xfrm>
              <a:off x="1072233" y="0"/>
              <a:ext cx="988874" cy="1483327"/>
              <a:chOff x="0" y="0"/>
              <a:chExt cx="988872" cy="1483326"/>
            </a:xfrm>
          </p:grpSpPr>
          <p:sp>
            <p:nvSpPr>
              <p:cNvPr id="128" name="Google Shape;164;g3f88ee34afe_1_48"/>
              <p:cNvSpPr/>
              <p:nvPr/>
            </p:nvSpPr>
            <p:spPr>
              <a:xfrm rot="10800000">
                <a:off x="0" y="0"/>
                <a:ext cx="988873" cy="988873"/>
              </a:xfrm>
              <a:prstGeom prst="rect">
                <a:avLst/>
              </a:prstGeom>
              <a:solidFill>
                <a:srgbClr val="B3C6E7">
                  <a:alpha val="74902"/>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129" name="Google Shape;165;g3f88ee34afe_1_48"/>
              <p:cNvSpPr/>
              <p:nvPr/>
            </p:nvSpPr>
            <p:spPr>
              <a:xfrm rot="10800000">
                <a:off x="0" y="494454"/>
                <a:ext cx="988873" cy="9888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2"/>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nvGrpSpPr>
            <p:cNvPr id="133" name="Google Shape;166;g3f88ee34afe_1_48"/>
            <p:cNvGrpSpPr/>
            <p:nvPr/>
          </p:nvGrpSpPr>
          <p:grpSpPr>
            <a:xfrm>
              <a:off x="-1" y="0"/>
              <a:ext cx="988874" cy="1483327"/>
              <a:chOff x="0" y="0"/>
              <a:chExt cx="988872" cy="1483326"/>
            </a:xfrm>
          </p:grpSpPr>
          <p:sp>
            <p:nvSpPr>
              <p:cNvPr id="131" name="Google Shape;167;g3f88ee34afe_1_48"/>
              <p:cNvSpPr/>
              <p:nvPr/>
            </p:nvSpPr>
            <p:spPr>
              <a:xfrm rot="10800000">
                <a:off x="0" y="0"/>
                <a:ext cx="988873" cy="988873"/>
              </a:xfrm>
              <a:prstGeom prst="rect">
                <a:avLst/>
              </a:prstGeom>
              <a:solidFill>
                <a:srgbClr val="B3C6E7">
                  <a:alpha val="74902"/>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132" name="Google Shape;168;g3f88ee34afe_1_48"/>
              <p:cNvSpPr/>
              <p:nvPr/>
            </p:nvSpPr>
            <p:spPr>
              <a:xfrm rot="10800000">
                <a:off x="0" y="494454"/>
                <a:ext cx="988873" cy="9888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2"/>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alpha val="74900"/>
          </a:srgbClr>
        </a:solidFill>
      </p:bgPr>
    </p:bg>
    <p:spTree>
      <p:nvGrpSpPr>
        <p:cNvPr id="1" name=""/>
        <p:cNvGrpSpPr/>
        <p:nvPr/>
      </p:nvGrpSpPr>
      <p:grpSpPr>
        <a:xfrm>
          <a:off x="0" y="0"/>
          <a:ext cx="0" cy="0"/>
          <a:chOff x="0" y="0"/>
          <a:chExt cx="0" cy="0"/>
        </a:xfrm>
      </p:grpSpPr>
      <p:sp>
        <p:nvSpPr>
          <p:cNvPr id="136" name="Google Shape;173;g3f88ee34afe_1_8"/>
          <p:cNvSpPr/>
          <p:nvPr/>
        </p:nvSpPr>
        <p:spPr>
          <a:xfrm>
            <a:off x="546101" y="1834777"/>
            <a:ext cx="11646001" cy="3842701"/>
          </a:xfrm>
          <a:prstGeom prst="rect">
            <a:avLst/>
          </a:prstGeom>
          <a:solidFill>
            <a:srgbClr val="B3C6E7">
              <a:alpha val="50195"/>
            </a:srgbClr>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p>
        </p:txBody>
      </p:sp>
      <p:sp>
        <p:nvSpPr>
          <p:cNvPr id="137" name="Google Shape;174;g3f88ee34afe_1_8"/>
          <p:cNvSpPr txBox="1"/>
          <p:nvPr/>
        </p:nvSpPr>
        <p:spPr>
          <a:xfrm>
            <a:off x="1205360" y="3010659"/>
            <a:ext cx="3484251" cy="149094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nSpc>
                <a:spcPct val="90000"/>
              </a:lnSpc>
              <a:defRPr b="1" sz="4800">
                <a:latin typeface="Verdana"/>
                <a:ea typeface="Verdana"/>
                <a:cs typeface="Verdana"/>
                <a:sym typeface="Verdana"/>
              </a:defRPr>
            </a:lvl1pPr>
          </a:lstStyle>
          <a:p>
            <a:pPr/>
            <a:r>
              <a:t>The New Creation</a:t>
            </a:r>
          </a:p>
        </p:txBody>
      </p:sp>
      <p:sp>
        <p:nvSpPr>
          <p:cNvPr id="138" name="Google Shape;175;g3f88ee34afe_1_8"/>
          <p:cNvSpPr txBox="1"/>
          <p:nvPr/>
        </p:nvSpPr>
        <p:spPr>
          <a:xfrm>
            <a:off x="5235642" y="2943347"/>
            <a:ext cx="6456052" cy="162556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p>
            <a:pPr marL="342900" indent="-342900">
              <a:lnSpc>
                <a:spcPct val="90000"/>
              </a:lnSpc>
              <a:buClr>
                <a:srgbClr val="B7B7B7"/>
              </a:buClr>
              <a:buSzPts val="3000"/>
              <a:buAutoNum type="arabicPeriod" startAt="1"/>
              <a:defRPr sz="3000">
                <a:solidFill>
                  <a:srgbClr val="B7B7B7"/>
                </a:solidFill>
                <a:latin typeface="Verdana"/>
                <a:ea typeface="Verdana"/>
                <a:cs typeface="Verdana"/>
                <a:sym typeface="Verdana"/>
              </a:defRPr>
            </a:pPr>
            <a:r>
              <a:t>New birth - by grace</a:t>
            </a:r>
          </a:p>
          <a:p>
            <a:pPr marL="342900" indent="-342900">
              <a:lnSpc>
                <a:spcPct val="90000"/>
              </a:lnSpc>
              <a:spcBef>
                <a:spcPts val="1000"/>
              </a:spcBef>
              <a:buClr>
                <a:srgbClr val="B7B7B7"/>
              </a:buClr>
              <a:buSzPts val="3000"/>
              <a:buAutoNum type="arabicPeriod" startAt="1"/>
              <a:defRPr sz="3000">
                <a:solidFill>
                  <a:srgbClr val="B7B7B7"/>
                </a:solidFill>
                <a:latin typeface="Verdana"/>
                <a:ea typeface="Verdana"/>
                <a:cs typeface="Verdana"/>
                <a:sym typeface="Verdana"/>
              </a:defRPr>
            </a:pPr>
            <a:r>
              <a:t>New purpose - for freedom</a:t>
            </a:r>
          </a:p>
          <a:p>
            <a:pPr marL="342900" indent="-342900">
              <a:lnSpc>
                <a:spcPct val="90000"/>
              </a:lnSpc>
              <a:spcBef>
                <a:spcPts val="1000"/>
              </a:spcBef>
              <a:buClr>
                <a:srgbClr val="000000"/>
              </a:buClr>
              <a:buSzPts val="3000"/>
              <a:buAutoNum type="arabicPeriod" startAt="1"/>
              <a:defRPr sz="3000">
                <a:latin typeface="Verdana"/>
                <a:ea typeface="Verdana"/>
                <a:cs typeface="Verdana"/>
                <a:sym typeface="Verdana"/>
              </a:defRPr>
            </a:pPr>
            <a:r>
              <a:t>New lifestyle</a:t>
            </a:r>
          </a:p>
        </p:txBody>
      </p:sp>
      <p:sp>
        <p:nvSpPr>
          <p:cNvPr id="139" name="Google Shape;176;g3f88ee34afe_1_8"/>
          <p:cNvSpPr txBox="1"/>
          <p:nvPr/>
        </p:nvSpPr>
        <p:spPr>
          <a:xfrm>
            <a:off x="497788" y="700979"/>
            <a:ext cx="412085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defRPr b="1" sz="1200">
                <a:solidFill>
                  <a:srgbClr val="7F7F7F"/>
                </a:solidFill>
              </a:defRPr>
            </a:pPr>
            <a:r>
              <a:t>The New Creation</a:t>
            </a:r>
            <a:r>
              <a:rPr b="0">
                <a:solidFill>
                  <a:srgbClr val="BFBFBF"/>
                </a:solidFill>
              </a:rPr>
              <a:t> | Galatians 6:11-18</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1" name="Google Shape;181;g3f88ee34afe_1_68"/>
          <p:cNvSpPr txBox="1"/>
          <p:nvPr/>
        </p:nvSpPr>
        <p:spPr>
          <a:xfrm>
            <a:off x="497788" y="700979"/>
            <a:ext cx="412085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defRPr b="1" sz="1200">
                <a:solidFill>
                  <a:srgbClr val="7F7F7F"/>
                </a:solidFill>
              </a:defRPr>
            </a:pPr>
            <a:r>
              <a:t>The New Creation</a:t>
            </a:r>
            <a:r>
              <a:rPr b="0">
                <a:solidFill>
                  <a:srgbClr val="BFBFBF"/>
                </a:solidFill>
              </a:rPr>
              <a:t> | Galatians 6:11-18</a:t>
            </a:r>
          </a:p>
        </p:txBody>
      </p:sp>
      <p:sp>
        <p:nvSpPr>
          <p:cNvPr id="142" name="Google Shape;182;g3f88ee34afe_1_68"/>
          <p:cNvSpPr txBox="1"/>
          <p:nvPr/>
        </p:nvSpPr>
        <p:spPr>
          <a:xfrm>
            <a:off x="1297109" y="3414743"/>
            <a:ext cx="9528952" cy="96008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nSpc>
                <a:spcPct val="90000"/>
              </a:lnSpc>
              <a:defRPr sz="3000">
                <a:latin typeface="Verdana"/>
                <a:ea typeface="Verdana"/>
                <a:cs typeface="Verdana"/>
                <a:sym typeface="Verdana"/>
              </a:defRPr>
            </a:lvl1pPr>
          </a:lstStyle>
          <a:p>
            <a:pPr/>
            <a:r>
              <a:t>Peace and mercy to all who follow this rule - to the Israel of God.</a:t>
            </a:r>
          </a:p>
        </p:txBody>
      </p:sp>
      <p:sp>
        <p:nvSpPr>
          <p:cNvPr id="143" name="Google Shape;183;g3f88ee34afe_1_68"/>
          <p:cNvSpPr txBox="1"/>
          <p:nvPr/>
        </p:nvSpPr>
        <p:spPr>
          <a:xfrm>
            <a:off x="5562213" y="5988150"/>
            <a:ext cx="6129351" cy="3708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gn="r">
              <a:lnSpc>
                <a:spcPct val="90000"/>
              </a:lnSpc>
              <a:defRPr sz="1800">
                <a:solidFill>
                  <a:srgbClr val="BFBFBF"/>
                </a:solidFill>
                <a:latin typeface="Verdana"/>
                <a:ea typeface="Verdana"/>
                <a:cs typeface="Verdana"/>
                <a:sym typeface="Verdana"/>
              </a:defRPr>
            </a:lvl1pPr>
          </a:lstStyle>
          <a:p>
            <a:pPr/>
            <a:r>
              <a:t>Galatians 6:16</a:t>
            </a:r>
          </a:p>
        </p:txBody>
      </p:sp>
      <p:grpSp>
        <p:nvGrpSpPr>
          <p:cNvPr id="150" name="Google Shape;184;g3f88ee34afe_1_68"/>
          <p:cNvGrpSpPr/>
          <p:nvPr/>
        </p:nvGrpSpPr>
        <p:grpSpPr>
          <a:xfrm>
            <a:off x="9676248" y="38"/>
            <a:ext cx="2061107" cy="1483327"/>
            <a:chOff x="0" y="0"/>
            <a:chExt cx="2061106" cy="1483326"/>
          </a:xfrm>
        </p:grpSpPr>
        <p:grpSp>
          <p:nvGrpSpPr>
            <p:cNvPr id="146" name="Google Shape;185;g3f88ee34afe_1_68"/>
            <p:cNvGrpSpPr/>
            <p:nvPr/>
          </p:nvGrpSpPr>
          <p:grpSpPr>
            <a:xfrm>
              <a:off x="1072233" y="0"/>
              <a:ext cx="988874" cy="1483327"/>
              <a:chOff x="0" y="0"/>
              <a:chExt cx="988872" cy="1483326"/>
            </a:xfrm>
          </p:grpSpPr>
          <p:sp>
            <p:nvSpPr>
              <p:cNvPr id="144" name="Google Shape;186;g3f88ee34afe_1_68"/>
              <p:cNvSpPr/>
              <p:nvPr/>
            </p:nvSpPr>
            <p:spPr>
              <a:xfrm rot="10800000">
                <a:off x="0" y="0"/>
                <a:ext cx="988873" cy="988873"/>
              </a:xfrm>
              <a:prstGeom prst="rect">
                <a:avLst/>
              </a:prstGeom>
              <a:solidFill>
                <a:srgbClr val="B3C6E7">
                  <a:alpha val="74902"/>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145" name="Google Shape;187;g3f88ee34afe_1_68"/>
              <p:cNvSpPr/>
              <p:nvPr/>
            </p:nvSpPr>
            <p:spPr>
              <a:xfrm rot="10800000">
                <a:off x="0" y="494454"/>
                <a:ext cx="988873" cy="9888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2"/>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nvGrpSpPr>
            <p:cNvPr id="149" name="Google Shape;188;g3f88ee34afe_1_68"/>
            <p:cNvGrpSpPr/>
            <p:nvPr/>
          </p:nvGrpSpPr>
          <p:grpSpPr>
            <a:xfrm>
              <a:off x="-1" y="0"/>
              <a:ext cx="988874" cy="1483327"/>
              <a:chOff x="0" y="0"/>
              <a:chExt cx="988872" cy="1483326"/>
            </a:xfrm>
          </p:grpSpPr>
          <p:sp>
            <p:nvSpPr>
              <p:cNvPr id="147" name="Google Shape;189;g3f88ee34afe_1_68"/>
              <p:cNvSpPr/>
              <p:nvPr/>
            </p:nvSpPr>
            <p:spPr>
              <a:xfrm rot="10800000">
                <a:off x="0" y="0"/>
                <a:ext cx="988873" cy="988873"/>
              </a:xfrm>
              <a:prstGeom prst="rect">
                <a:avLst/>
              </a:prstGeom>
              <a:solidFill>
                <a:srgbClr val="B3C6E7">
                  <a:alpha val="74902"/>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148" name="Google Shape;190;g3f88ee34afe_1_68"/>
              <p:cNvSpPr/>
              <p:nvPr/>
            </p:nvSpPr>
            <p:spPr>
              <a:xfrm rot="10800000">
                <a:off x="0" y="494454"/>
                <a:ext cx="988873" cy="9888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2"/>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2" name="Google Shape;195;g3f88ee34afe_1_81"/>
          <p:cNvSpPr txBox="1"/>
          <p:nvPr/>
        </p:nvSpPr>
        <p:spPr>
          <a:xfrm>
            <a:off x="497788" y="700979"/>
            <a:ext cx="412085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defRPr b="1" sz="1200">
                <a:solidFill>
                  <a:srgbClr val="7F7F7F"/>
                </a:solidFill>
              </a:defRPr>
            </a:pPr>
            <a:r>
              <a:t>The New Creation</a:t>
            </a:r>
            <a:r>
              <a:rPr b="0">
                <a:solidFill>
                  <a:srgbClr val="BFBFBF"/>
                </a:solidFill>
              </a:rPr>
              <a:t> | Galatians 6:11-18</a:t>
            </a:r>
          </a:p>
        </p:txBody>
      </p:sp>
      <p:sp>
        <p:nvSpPr>
          <p:cNvPr id="153" name="Google Shape;196;g3f88ee34afe_1_81"/>
          <p:cNvSpPr txBox="1"/>
          <p:nvPr/>
        </p:nvSpPr>
        <p:spPr>
          <a:xfrm>
            <a:off x="1297109" y="3414743"/>
            <a:ext cx="9528952" cy="96008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nSpc>
                <a:spcPct val="90000"/>
              </a:lnSpc>
              <a:defRPr sz="3000">
                <a:latin typeface="Verdana"/>
                <a:ea typeface="Verdana"/>
                <a:cs typeface="Verdana"/>
                <a:sym typeface="Verdana"/>
              </a:defRPr>
            </a:lvl1pPr>
          </a:lstStyle>
          <a:p>
            <a:pPr/>
            <a:r>
              <a:t>Carry each other’s burdens, and in this way you will fulfill the law of Christ.</a:t>
            </a:r>
          </a:p>
        </p:txBody>
      </p:sp>
      <p:sp>
        <p:nvSpPr>
          <p:cNvPr id="154" name="Google Shape;197;g3f88ee34afe_1_81"/>
          <p:cNvSpPr txBox="1"/>
          <p:nvPr/>
        </p:nvSpPr>
        <p:spPr>
          <a:xfrm>
            <a:off x="5562213" y="5988150"/>
            <a:ext cx="6129351" cy="3708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gn="r">
              <a:lnSpc>
                <a:spcPct val="90000"/>
              </a:lnSpc>
              <a:defRPr sz="1800">
                <a:solidFill>
                  <a:srgbClr val="BFBFBF"/>
                </a:solidFill>
                <a:latin typeface="Verdana"/>
                <a:ea typeface="Verdana"/>
                <a:cs typeface="Verdana"/>
                <a:sym typeface="Verdana"/>
              </a:defRPr>
            </a:lvl1pPr>
          </a:lstStyle>
          <a:p>
            <a:pPr/>
            <a:r>
              <a:t>Galatians 6:2</a:t>
            </a:r>
          </a:p>
        </p:txBody>
      </p:sp>
      <p:grpSp>
        <p:nvGrpSpPr>
          <p:cNvPr id="161" name="Google Shape;198;g3f88ee34afe_1_81"/>
          <p:cNvGrpSpPr/>
          <p:nvPr/>
        </p:nvGrpSpPr>
        <p:grpSpPr>
          <a:xfrm>
            <a:off x="9676248" y="38"/>
            <a:ext cx="2061107" cy="1483327"/>
            <a:chOff x="0" y="0"/>
            <a:chExt cx="2061106" cy="1483326"/>
          </a:xfrm>
        </p:grpSpPr>
        <p:grpSp>
          <p:nvGrpSpPr>
            <p:cNvPr id="157" name="Google Shape;199;g3f88ee34afe_1_81"/>
            <p:cNvGrpSpPr/>
            <p:nvPr/>
          </p:nvGrpSpPr>
          <p:grpSpPr>
            <a:xfrm>
              <a:off x="1072233" y="0"/>
              <a:ext cx="988874" cy="1483327"/>
              <a:chOff x="0" y="0"/>
              <a:chExt cx="988872" cy="1483326"/>
            </a:xfrm>
          </p:grpSpPr>
          <p:sp>
            <p:nvSpPr>
              <p:cNvPr id="155" name="Google Shape;200;g3f88ee34afe_1_81"/>
              <p:cNvSpPr/>
              <p:nvPr/>
            </p:nvSpPr>
            <p:spPr>
              <a:xfrm rot="10800000">
                <a:off x="0" y="0"/>
                <a:ext cx="988873" cy="988873"/>
              </a:xfrm>
              <a:prstGeom prst="rect">
                <a:avLst/>
              </a:prstGeom>
              <a:solidFill>
                <a:srgbClr val="B3C6E7">
                  <a:alpha val="74902"/>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156" name="Google Shape;201;g3f88ee34afe_1_81"/>
              <p:cNvSpPr/>
              <p:nvPr/>
            </p:nvSpPr>
            <p:spPr>
              <a:xfrm rot="10800000">
                <a:off x="0" y="494454"/>
                <a:ext cx="988873" cy="9888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2"/>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nvGrpSpPr>
            <p:cNvPr id="160" name="Google Shape;202;g3f88ee34afe_1_81"/>
            <p:cNvGrpSpPr/>
            <p:nvPr/>
          </p:nvGrpSpPr>
          <p:grpSpPr>
            <a:xfrm>
              <a:off x="-1" y="0"/>
              <a:ext cx="988874" cy="1483327"/>
              <a:chOff x="0" y="0"/>
              <a:chExt cx="988872" cy="1483326"/>
            </a:xfrm>
          </p:grpSpPr>
          <p:sp>
            <p:nvSpPr>
              <p:cNvPr id="158" name="Google Shape;203;g3f88ee34afe_1_81"/>
              <p:cNvSpPr/>
              <p:nvPr/>
            </p:nvSpPr>
            <p:spPr>
              <a:xfrm rot="10800000">
                <a:off x="0" y="0"/>
                <a:ext cx="988873" cy="988873"/>
              </a:xfrm>
              <a:prstGeom prst="rect">
                <a:avLst/>
              </a:prstGeom>
              <a:solidFill>
                <a:srgbClr val="B3C6E7">
                  <a:alpha val="74902"/>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159" name="Google Shape;204;g3f88ee34afe_1_81"/>
              <p:cNvSpPr/>
              <p:nvPr/>
            </p:nvSpPr>
            <p:spPr>
              <a:xfrm rot="10800000">
                <a:off x="0" y="494454"/>
                <a:ext cx="988873" cy="9888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2"/>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alpha val="74900"/>
          </a:srgbClr>
        </a:solidFill>
      </p:bgPr>
    </p:bg>
    <p:spTree>
      <p:nvGrpSpPr>
        <p:cNvPr id="1" name=""/>
        <p:cNvGrpSpPr/>
        <p:nvPr/>
      </p:nvGrpSpPr>
      <p:grpSpPr>
        <a:xfrm>
          <a:off x="0" y="0"/>
          <a:ext cx="0" cy="0"/>
          <a:chOff x="0" y="0"/>
          <a:chExt cx="0" cy="0"/>
        </a:xfrm>
      </p:grpSpPr>
      <p:sp>
        <p:nvSpPr>
          <p:cNvPr id="163" name="Google Shape;209;g3f88ee34afe_1_61"/>
          <p:cNvSpPr/>
          <p:nvPr/>
        </p:nvSpPr>
        <p:spPr>
          <a:xfrm>
            <a:off x="546101" y="1834777"/>
            <a:ext cx="11646001" cy="3842701"/>
          </a:xfrm>
          <a:prstGeom prst="rect">
            <a:avLst/>
          </a:prstGeom>
          <a:solidFill>
            <a:srgbClr val="B3C6E7">
              <a:alpha val="50195"/>
            </a:srgbClr>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p>
        </p:txBody>
      </p:sp>
      <p:sp>
        <p:nvSpPr>
          <p:cNvPr id="164" name="Google Shape;210;g3f88ee34afe_1_61"/>
          <p:cNvSpPr txBox="1"/>
          <p:nvPr/>
        </p:nvSpPr>
        <p:spPr>
          <a:xfrm>
            <a:off x="1205360" y="3010659"/>
            <a:ext cx="3484251" cy="149094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nSpc>
                <a:spcPct val="90000"/>
              </a:lnSpc>
              <a:defRPr b="1" sz="4800">
                <a:latin typeface="Verdana"/>
                <a:ea typeface="Verdana"/>
                <a:cs typeface="Verdana"/>
                <a:sym typeface="Verdana"/>
              </a:defRPr>
            </a:lvl1pPr>
          </a:lstStyle>
          <a:p>
            <a:pPr/>
            <a:r>
              <a:t>The New Creation</a:t>
            </a:r>
          </a:p>
        </p:txBody>
      </p:sp>
      <p:sp>
        <p:nvSpPr>
          <p:cNvPr id="165" name="Google Shape;211;g3f88ee34afe_1_61"/>
          <p:cNvSpPr txBox="1"/>
          <p:nvPr/>
        </p:nvSpPr>
        <p:spPr>
          <a:xfrm>
            <a:off x="5235642" y="2943347"/>
            <a:ext cx="6456052" cy="162556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p>
            <a:pPr marL="342900" indent="-342900">
              <a:lnSpc>
                <a:spcPct val="90000"/>
              </a:lnSpc>
              <a:buClr>
                <a:srgbClr val="B7B7B7"/>
              </a:buClr>
              <a:buSzPts val="3000"/>
              <a:buAutoNum type="arabicPeriod" startAt="1"/>
              <a:defRPr sz="3000">
                <a:solidFill>
                  <a:srgbClr val="B7B7B7"/>
                </a:solidFill>
                <a:latin typeface="Verdana"/>
                <a:ea typeface="Verdana"/>
                <a:cs typeface="Verdana"/>
                <a:sym typeface="Verdana"/>
              </a:defRPr>
            </a:pPr>
            <a:r>
              <a:t>New birth - by grace</a:t>
            </a:r>
          </a:p>
          <a:p>
            <a:pPr marL="342900" indent="-342900">
              <a:lnSpc>
                <a:spcPct val="90000"/>
              </a:lnSpc>
              <a:spcBef>
                <a:spcPts val="1000"/>
              </a:spcBef>
              <a:buClr>
                <a:srgbClr val="B7B7B7"/>
              </a:buClr>
              <a:buSzPts val="3000"/>
              <a:buAutoNum type="arabicPeriod" startAt="1"/>
              <a:defRPr sz="3000">
                <a:solidFill>
                  <a:srgbClr val="B7B7B7"/>
                </a:solidFill>
                <a:latin typeface="Verdana"/>
                <a:ea typeface="Verdana"/>
                <a:cs typeface="Verdana"/>
                <a:sym typeface="Verdana"/>
              </a:defRPr>
            </a:pPr>
            <a:r>
              <a:t>New purpose - for freedom</a:t>
            </a:r>
          </a:p>
          <a:p>
            <a:pPr marL="342900" indent="-342900">
              <a:lnSpc>
                <a:spcPct val="90000"/>
              </a:lnSpc>
              <a:spcBef>
                <a:spcPts val="1000"/>
              </a:spcBef>
              <a:buClr>
                <a:srgbClr val="000000"/>
              </a:buClr>
              <a:buSzPts val="3000"/>
              <a:buAutoNum type="arabicPeriod" startAt="1"/>
              <a:defRPr sz="3000">
                <a:latin typeface="Verdana"/>
                <a:ea typeface="Verdana"/>
                <a:cs typeface="Verdana"/>
                <a:sym typeface="Verdana"/>
              </a:defRPr>
            </a:pPr>
            <a:r>
              <a:t>New lifestyle - by the Spirit</a:t>
            </a:r>
          </a:p>
        </p:txBody>
      </p:sp>
      <p:sp>
        <p:nvSpPr>
          <p:cNvPr id="166" name="Google Shape;212;g3f88ee34afe_1_61"/>
          <p:cNvSpPr txBox="1"/>
          <p:nvPr/>
        </p:nvSpPr>
        <p:spPr>
          <a:xfrm>
            <a:off x="497788" y="700979"/>
            <a:ext cx="412085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defRPr b="1" sz="1200">
                <a:solidFill>
                  <a:srgbClr val="7F7F7F"/>
                </a:solidFill>
              </a:defRPr>
            </a:pPr>
            <a:r>
              <a:t>The New Creation</a:t>
            </a:r>
            <a:r>
              <a:rPr b="0">
                <a:solidFill>
                  <a:srgbClr val="BFBFBF"/>
                </a:solidFill>
              </a:rPr>
              <a:t> | Galatians 6:11-18</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8" name="Google Shape;217;g3f88ee34afe_1_101"/>
          <p:cNvSpPr txBox="1"/>
          <p:nvPr/>
        </p:nvSpPr>
        <p:spPr>
          <a:xfrm>
            <a:off x="497788" y="700979"/>
            <a:ext cx="412085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defRPr b="1" sz="1200">
                <a:solidFill>
                  <a:srgbClr val="7F7F7F"/>
                </a:solidFill>
              </a:defRPr>
            </a:pPr>
            <a:r>
              <a:t>The New Creation</a:t>
            </a:r>
            <a:r>
              <a:rPr b="0">
                <a:solidFill>
                  <a:srgbClr val="BFBFBF"/>
                </a:solidFill>
              </a:rPr>
              <a:t> | Galatians 6:11-18</a:t>
            </a:r>
          </a:p>
        </p:txBody>
      </p:sp>
      <p:sp>
        <p:nvSpPr>
          <p:cNvPr id="169" name="Google Shape;218;g3f88ee34afe_1_101"/>
          <p:cNvSpPr txBox="1"/>
          <p:nvPr/>
        </p:nvSpPr>
        <p:spPr>
          <a:xfrm>
            <a:off x="1297109" y="3414743"/>
            <a:ext cx="9528952" cy="96008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nSpc>
                <a:spcPct val="90000"/>
              </a:lnSpc>
              <a:defRPr sz="3000">
                <a:latin typeface="Verdana"/>
                <a:ea typeface="Verdana"/>
                <a:cs typeface="Verdana"/>
                <a:sym typeface="Verdana"/>
              </a:defRPr>
            </a:lvl1pPr>
          </a:lstStyle>
          <a:p>
            <a:pPr/>
            <a:r>
              <a:t>For the entire law is fulfilled in keeping this one command: “Love your neighbor as yourself.”</a:t>
            </a:r>
          </a:p>
        </p:txBody>
      </p:sp>
      <p:sp>
        <p:nvSpPr>
          <p:cNvPr id="170" name="Google Shape;219;g3f88ee34afe_1_101"/>
          <p:cNvSpPr txBox="1"/>
          <p:nvPr/>
        </p:nvSpPr>
        <p:spPr>
          <a:xfrm>
            <a:off x="5562213" y="5988150"/>
            <a:ext cx="6129351" cy="3708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gn="r">
              <a:lnSpc>
                <a:spcPct val="90000"/>
              </a:lnSpc>
              <a:defRPr sz="1800">
                <a:solidFill>
                  <a:srgbClr val="BFBFBF"/>
                </a:solidFill>
                <a:latin typeface="Verdana"/>
                <a:ea typeface="Verdana"/>
                <a:cs typeface="Verdana"/>
                <a:sym typeface="Verdana"/>
              </a:defRPr>
            </a:lvl1pPr>
          </a:lstStyle>
          <a:p>
            <a:pPr/>
            <a:r>
              <a:t>Galatians 5:14</a:t>
            </a:r>
          </a:p>
        </p:txBody>
      </p:sp>
      <p:grpSp>
        <p:nvGrpSpPr>
          <p:cNvPr id="177" name="Google Shape;220;g3f88ee34afe_1_101"/>
          <p:cNvGrpSpPr/>
          <p:nvPr/>
        </p:nvGrpSpPr>
        <p:grpSpPr>
          <a:xfrm>
            <a:off x="9676248" y="38"/>
            <a:ext cx="2061107" cy="1483327"/>
            <a:chOff x="0" y="0"/>
            <a:chExt cx="2061106" cy="1483326"/>
          </a:xfrm>
        </p:grpSpPr>
        <p:grpSp>
          <p:nvGrpSpPr>
            <p:cNvPr id="173" name="Google Shape;221;g3f88ee34afe_1_101"/>
            <p:cNvGrpSpPr/>
            <p:nvPr/>
          </p:nvGrpSpPr>
          <p:grpSpPr>
            <a:xfrm>
              <a:off x="1072233" y="0"/>
              <a:ext cx="988874" cy="1483327"/>
              <a:chOff x="0" y="0"/>
              <a:chExt cx="988872" cy="1483326"/>
            </a:xfrm>
          </p:grpSpPr>
          <p:sp>
            <p:nvSpPr>
              <p:cNvPr id="171" name="Google Shape;222;g3f88ee34afe_1_101"/>
              <p:cNvSpPr/>
              <p:nvPr/>
            </p:nvSpPr>
            <p:spPr>
              <a:xfrm rot="10800000">
                <a:off x="0" y="0"/>
                <a:ext cx="988873" cy="988873"/>
              </a:xfrm>
              <a:prstGeom prst="rect">
                <a:avLst/>
              </a:prstGeom>
              <a:solidFill>
                <a:srgbClr val="B3C6E7">
                  <a:alpha val="74902"/>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172" name="Google Shape;223;g3f88ee34afe_1_101"/>
              <p:cNvSpPr/>
              <p:nvPr/>
            </p:nvSpPr>
            <p:spPr>
              <a:xfrm rot="10800000">
                <a:off x="0" y="494454"/>
                <a:ext cx="988873" cy="9888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2"/>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nvGrpSpPr>
            <p:cNvPr id="176" name="Google Shape;224;g3f88ee34afe_1_101"/>
            <p:cNvGrpSpPr/>
            <p:nvPr/>
          </p:nvGrpSpPr>
          <p:grpSpPr>
            <a:xfrm>
              <a:off x="-1" y="0"/>
              <a:ext cx="988874" cy="1483327"/>
              <a:chOff x="0" y="0"/>
              <a:chExt cx="988872" cy="1483326"/>
            </a:xfrm>
          </p:grpSpPr>
          <p:sp>
            <p:nvSpPr>
              <p:cNvPr id="174" name="Google Shape;225;g3f88ee34afe_1_101"/>
              <p:cNvSpPr/>
              <p:nvPr/>
            </p:nvSpPr>
            <p:spPr>
              <a:xfrm rot="10800000">
                <a:off x="0" y="0"/>
                <a:ext cx="988873" cy="988873"/>
              </a:xfrm>
              <a:prstGeom prst="rect">
                <a:avLst/>
              </a:prstGeom>
              <a:solidFill>
                <a:srgbClr val="B3C6E7">
                  <a:alpha val="74902"/>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175" name="Google Shape;226;g3f88ee34afe_1_101"/>
              <p:cNvSpPr/>
              <p:nvPr/>
            </p:nvSpPr>
            <p:spPr>
              <a:xfrm rot="10800000">
                <a:off x="0" y="494454"/>
                <a:ext cx="988873" cy="9888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2"/>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9" name="Google Shape;231;g3f88ee34afe_1_114"/>
          <p:cNvSpPr txBox="1"/>
          <p:nvPr/>
        </p:nvSpPr>
        <p:spPr>
          <a:xfrm>
            <a:off x="497788" y="700979"/>
            <a:ext cx="412085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defRPr b="1" sz="1200">
                <a:solidFill>
                  <a:srgbClr val="7F7F7F"/>
                </a:solidFill>
              </a:defRPr>
            </a:pPr>
            <a:r>
              <a:t>The New Creation</a:t>
            </a:r>
            <a:r>
              <a:rPr b="0">
                <a:solidFill>
                  <a:srgbClr val="BFBFBF"/>
                </a:solidFill>
              </a:rPr>
              <a:t> | Galatians 6:11-18</a:t>
            </a:r>
          </a:p>
        </p:txBody>
      </p:sp>
      <p:sp>
        <p:nvSpPr>
          <p:cNvPr id="180" name="Google Shape;232;g3f88ee34afe_1_114"/>
          <p:cNvSpPr txBox="1"/>
          <p:nvPr/>
        </p:nvSpPr>
        <p:spPr>
          <a:xfrm>
            <a:off x="1297109" y="3209004"/>
            <a:ext cx="9528952" cy="1371560"/>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nSpc>
                <a:spcPct val="90000"/>
              </a:lnSpc>
              <a:defRPr sz="3000">
                <a:latin typeface="Verdana"/>
                <a:ea typeface="Verdana"/>
                <a:cs typeface="Verdana"/>
                <a:sym typeface="Verdana"/>
              </a:defRPr>
            </a:lvl1pPr>
          </a:lstStyle>
          <a:p>
            <a:pPr/>
            <a:r>
              <a:t>Therefore, as we have opportunity, let us do good to all people, especially to those who belong to the family of believers.</a:t>
            </a:r>
          </a:p>
        </p:txBody>
      </p:sp>
      <p:sp>
        <p:nvSpPr>
          <p:cNvPr id="181" name="Google Shape;233;g3f88ee34afe_1_114"/>
          <p:cNvSpPr txBox="1"/>
          <p:nvPr/>
        </p:nvSpPr>
        <p:spPr>
          <a:xfrm>
            <a:off x="5562213" y="5988150"/>
            <a:ext cx="6129351" cy="37080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gn="r">
              <a:lnSpc>
                <a:spcPct val="90000"/>
              </a:lnSpc>
              <a:defRPr sz="1800">
                <a:solidFill>
                  <a:srgbClr val="BFBFBF"/>
                </a:solidFill>
                <a:latin typeface="Verdana"/>
                <a:ea typeface="Verdana"/>
                <a:cs typeface="Verdana"/>
                <a:sym typeface="Verdana"/>
              </a:defRPr>
            </a:lvl1pPr>
          </a:lstStyle>
          <a:p>
            <a:pPr/>
            <a:r>
              <a:t>Galatians 6:10</a:t>
            </a:r>
          </a:p>
        </p:txBody>
      </p:sp>
      <p:grpSp>
        <p:nvGrpSpPr>
          <p:cNvPr id="188" name="Google Shape;234;g3f88ee34afe_1_114"/>
          <p:cNvGrpSpPr/>
          <p:nvPr/>
        </p:nvGrpSpPr>
        <p:grpSpPr>
          <a:xfrm>
            <a:off x="9676248" y="38"/>
            <a:ext cx="2061107" cy="1483327"/>
            <a:chOff x="0" y="0"/>
            <a:chExt cx="2061106" cy="1483326"/>
          </a:xfrm>
        </p:grpSpPr>
        <p:grpSp>
          <p:nvGrpSpPr>
            <p:cNvPr id="184" name="Google Shape;235;g3f88ee34afe_1_114"/>
            <p:cNvGrpSpPr/>
            <p:nvPr/>
          </p:nvGrpSpPr>
          <p:grpSpPr>
            <a:xfrm>
              <a:off x="1072233" y="0"/>
              <a:ext cx="988874" cy="1483327"/>
              <a:chOff x="0" y="0"/>
              <a:chExt cx="988872" cy="1483326"/>
            </a:xfrm>
          </p:grpSpPr>
          <p:sp>
            <p:nvSpPr>
              <p:cNvPr id="182" name="Google Shape;236;g3f88ee34afe_1_114"/>
              <p:cNvSpPr/>
              <p:nvPr/>
            </p:nvSpPr>
            <p:spPr>
              <a:xfrm rot="10800000">
                <a:off x="0" y="0"/>
                <a:ext cx="988873" cy="988873"/>
              </a:xfrm>
              <a:prstGeom prst="rect">
                <a:avLst/>
              </a:prstGeom>
              <a:solidFill>
                <a:srgbClr val="B3C6E7">
                  <a:alpha val="74902"/>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183" name="Google Shape;237;g3f88ee34afe_1_114"/>
              <p:cNvSpPr/>
              <p:nvPr/>
            </p:nvSpPr>
            <p:spPr>
              <a:xfrm rot="10800000">
                <a:off x="0" y="494454"/>
                <a:ext cx="988873" cy="9888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2"/>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nvGrpSpPr>
            <p:cNvPr id="187" name="Google Shape;238;g3f88ee34afe_1_114"/>
            <p:cNvGrpSpPr/>
            <p:nvPr/>
          </p:nvGrpSpPr>
          <p:grpSpPr>
            <a:xfrm>
              <a:off x="-1" y="0"/>
              <a:ext cx="988874" cy="1483327"/>
              <a:chOff x="0" y="0"/>
              <a:chExt cx="988872" cy="1483326"/>
            </a:xfrm>
          </p:grpSpPr>
          <p:sp>
            <p:nvSpPr>
              <p:cNvPr id="185" name="Google Shape;239;g3f88ee34afe_1_114"/>
              <p:cNvSpPr/>
              <p:nvPr/>
            </p:nvSpPr>
            <p:spPr>
              <a:xfrm rot="10800000">
                <a:off x="0" y="0"/>
                <a:ext cx="988873" cy="988873"/>
              </a:xfrm>
              <a:prstGeom prst="rect">
                <a:avLst/>
              </a:prstGeom>
              <a:solidFill>
                <a:srgbClr val="B3C6E7">
                  <a:alpha val="74902"/>
                </a:srgbClr>
              </a:solidFill>
              <a:ln w="12700" cap="flat">
                <a:noFill/>
                <a:miter lim="400000"/>
              </a:ln>
              <a:effectLst/>
            </p:spPr>
            <p:txBody>
              <a:bodyPr wrap="square" lIns="0" tIns="0" rIns="0" bIns="0" numCol="1" anchor="ctr">
                <a:noAutofit/>
              </a:bodyPr>
              <a:lstStyle/>
              <a:p>
                <a:pPr algn="ctr">
                  <a:defRPr sz="1800">
                    <a:solidFill>
                      <a:srgbClr val="FFFFFF"/>
                    </a:solidFill>
                    <a:latin typeface="Calibri"/>
                    <a:ea typeface="Calibri"/>
                    <a:cs typeface="Calibri"/>
                    <a:sym typeface="Calibri"/>
                  </a:defRPr>
                </a:pPr>
              </a:p>
            </p:txBody>
          </p:sp>
          <p:sp>
            <p:nvSpPr>
              <p:cNvPr id="186" name="Google Shape;240;g3f88ee34afe_1_114"/>
              <p:cNvSpPr/>
              <p:nvPr/>
            </p:nvSpPr>
            <p:spPr>
              <a:xfrm rot="10800000">
                <a:off x="0" y="494454"/>
                <a:ext cx="988873" cy="98887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0"/>
                    </a:lnTo>
                    <a:lnTo>
                      <a:pt x="0" y="21600"/>
                    </a:lnTo>
                    <a:close/>
                  </a:path>
                </a:pathLst>
              </a:custGeom>
              <a:solidFill>
                <a:srgbClr val="B3C6E7">
                  <a:alpha val="74902"/>
                </a:srgbClr>
              </a:solidFill>
              <a:ln w="12700" cap="flat">
                <a:noFill/>
                <a:miter lim="400000"/>
              </a:ln>
              <a:effectLst/>
            </p:spPr>
            <p:txBody>
              <a:bodyPr wrap="square" lIns="0" tIns="0" rIns="0" bIns="0" numCol="1" anchor="ctr">
                <a:noAutofit/>
              </a:bodyPr>
              <a:lstStyle/>
              <a:p>
                <a:pPr algn="ctr">
                  <a:defRPr sz="1800">
                    <a:latin typeface="Calibri"/>
                    <a:ea typeface="Calibri"/>
                    <a:cs typeface="Calibri"/>
                    <a:sym typeface="Calibri"/>
                  </a:defRPr>
                </a:pPr>
              </a:p>
            </p:txBody>
          </p:sp>
        </p:grpSp>
      </p:gr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90" name="Google Shape;246;g3f88ee34afe_1_2" descr="Google Shape;246;g3f88ee34afe_1_2"/>
          <p:cNvPicPr>
            <a:picLocks noChangeAspect="1"/>
          </p:cNvPicPr>
          <p:nvPr/>
        </p:nvPicPr>
        <p:blipFill>
          <a:blip r:embed="rId2">
            <a:extLst/>
          </a:blip>
          <a:stretch>
            <a:fillRect/>
          </a:stretch>
        </p:blipFill>
        <p:spPr>
          <a:xfrm>
            <a:off x="566668" y="0"/>
            <a:ext cx="10224939" cy="6858000"/>
          </a:xfrm>
          <a:prstGeom prst="rect">
            <a:avLst/>
          </a:prstGeom>
          <a:ln w="12700">
            <a:miter lim="400000"/>
          </a:ln>
        </p:spPr>
      </p:pic>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alpha val="74900"/>
          </a:srgbClr>
        </a:solidFill>
      </p:bgPr>
    </p:bg>
    <p:spTree>
      <p:nvGrpSpPr>
        <p:cNvPr id="1" name=""/>
        <p:cNvGrpSpPr/>
        <p:nvPr/>
      </p:nvGrpSpPr>
      <p:grpSpPr>
        <a:xfrm>
          <a:off x="0" y="0"/>
          <a:ext cx="0" cy="0"/>
          <a:chOff x="0" y="0"/>
          <a:chExt cx="0" cy="0"/>
        </a:xfrm>
      </p:grpSpPr>
      <p:sp>
        <p:nvSpPr>
          <p:cNvPr id="192" name="Google Shape;251;g3f88ee34afe_1_94"/>
          <p:cNvSpPr/>
          <p:nvPr/>
        </p:nvSpPr>
        <p:spPr>
          <a:xfrm>
            <a:off x="546101" y="1834777"/>
            <a:ext cx="11646001" cy="3842701"/>
          </a:xfrm>
          <a:prstGeom prst="rect">
            <a:avLst/>
          </a:prstGeom>
          <a:solidFill>
            <a:srgbClr val="B3C6E7">
              <a:alpha val="50195"/>
            </a:srgbClr>
          </a:solidFill>
          <a:ln w="12700">
            <a:miter lim="400000"/>
          </a:ln>
        </p:spPr>
        <p:txBody>
          <a:bodyPr lIns="0" tIns="0" rIns="0" bIns="0" anchor="ctr"/>
          <a:lstStyle/>
          <a:p>
            <a:pPr algn="ctr">
              <a:defRPr sz="1800">
                <a:solidFill>
                  <a:srgbClr val="FFFFFF"/>
                </a:solidFill>
                <a:latin typeface="Calibri"/>
                <a:ea typeface="Calibri"/>
                <a:cs typeface="Calibri"/>
                <a:sym typeface="Calibri"/>
              </a:defRPr>
            </a:pPr>
          </a:p>
        </p:txBody>
      </p:sp>
      <p:sp>
        <p:nvSpPr>
          <p:cNvPr id="193" name="Google Shape;252;g3f88ee34afe_1_94"/>
          <p:cNvSpPr txBox="1"/>
          <p:nvPr/>
        </p:nvSpPr>
        <p:spPr>
          <a:xfrm>
            <a:off x="1205360" y="3010659"/>
            <a:ext cx="3484251" cy="149094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lvl1pPr>
              <a:lnSpc>
                <a:spcPct val="90000"/>
              </a:lnSpc>
              <a:defRPr b="1" sz="4800">
                <a:latin typeface="Verdana"/>
                <a:ea typeface="Verdana"/>
                <a:cs typeface="Verdana"/>
                <a:sym typeface="Verdana"/>
              </a:defRPr>
            </a:lvl1pPr>
          </a:lstStyle>
          <a:p>
            <a:pPr/>
            <a:r>
              <a:t>The New Creation</a:t>
            </a:r>
          </a:p>
        </p:txBody>
      </p:sp>
      <p:sp>
        <p:nvSpPr>
          <p:cNvPr id="194" name="Google Shape;253;g3f88ee34afe_1_94"/>
          <p:cNvSpPr txBox="1"/>
          <p:nvPr/>
        </p:nvSpPr>
        <p:spPr>
          <a:xfrm>
            <a:off x="5235642" y="2943347"/>
            <a:ext cx="6456052" cy="1625561"/>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nchor="ctr">
            <a:spAutoFit/>
          </a:bodyPr>
          <a:lstStyle/>
          <a:p>
            <a:pPr marL="342900" indent="-342900">
              <a:lnSpc>
                <a:spcPct val="90000"/>
              </a:lnSpc>
              <a:buClr>
                <a:srgbClr val="000000"/>
              </a:buClr>
              <a:buSzPts val="3000"/>
              <a:buAutoNum type="arabicPeriod" startAt="1"/>
              <a:defRPr sz="3000">
                <a:latin typeface="Verdana"/>
                <a:ea typeface="Verdana"/>
                <a:cs typeface="Verdana"/>
                <a:sym typeface="Verdana"/>
              </a:defRPr>
            </a:pPr>
            <a:r>
              <a:t>New birth - by grace</a:t>
            </a:r>
          </a:p>
          <a:p>
            <a:pPr marL="342900" indent="-342900">
              <a:lnSpc>
                <a:spcPct val="90000"/>
              </a:lnSpc>
              <a:spcBef>
                <a:spcPts val="1000"/>
              </a:spcBef>
              <a:buClr>
                <a:srgbClr val="000000"/>
              </a:buClr>
              <a:buSzPts val="3000"/>
              <a:buAutoNum type="arabicPeriod" startAt="1"/>
              <a:defRPr sz="3000">
                <a:latin typeface="Verdana"/>
                <a:ea typeface="Verdana"/>
                <a:cs typeface="Verdana"/>
                <a:sym typeface="Verdana"/>
              </a:defRPr>
            </a:pPr>
            <a:r>
              <a:t>New purpose - for freedom</a:t>
            </a:r>
          </a:p>
          <a:p>
            <a:pPr marL="342900" indent="-342900">
              <a:lnSpc>
                <a:spcPct val="90000"/>
              </a:lnSpc>
              <a:spcBef>
                <a:spcPts val="1000"/>
              </a:spcBef>
              <a:buClr>
                <a:srgbClr val="000000"/>
              </a:buClr>
              <a:buSzPts val="3000"/>
              <a:buAutoNum type="arabicPeriod" startAt="1"/>
              <a:defRPr sz="3000">
                <a:latin typeface="Verdana"/>
                <a:ea typeface="Verdana"/>
                <a:cs typeface="Verdana"/>
                <a:sym typeface="Verdana"/>
              </a:defRPr>
            </a:pPr>
            <a:r>
              <a:t>New lifestyle - by the Spirit</a:t>
            </a:r>
          </a:p>
        </p:txBody>
      </p:sp>
      <p:sp>
        <p:nvSpPr>
          <p:cNvPr id="195" name="Google Shape;254;g3f88ee34afe_1_94"/>
          <p:cNvSpPr txBox="1"/>
          <p:nvPr/>
        </p:nvSpPr>
        <p:spPr>
          <a:xfrm>
            <a:off x="497788" y="700979"/>
            <a:ext cx="4120850" cy="264216"/>
          </a:xfrm>
          <a:prstGeom prst="rect">
            <a:avLst/>
          </a:prstGeom>
          <a:ln w="12700">
            <a:miter lim="400000"/>
          </a:ln>
          <a:extLst>
            <a:ext uri="{C572A759-6A51-4108-AA02-DFA0A04FC94B}">
              <ma14:wrappingTextBoxFlag xmlns:ma14="http://schemas.microsoft.com/office/mac/drawingml/2011/main" val="1"/>
            </a:ext>
          </a:extLst>
        </p:spPr>
        <p:txBody>
          <a:bodyPr lIns="45699" tIns="45699" rIns="45699" bIns="45699">
            <a:spAutoFit/>
          </a:bodyPr>
          <a:lstStyle/>
          <a:p>
            <a:pPr>
              <a:defRPr b="1" sz="1200">
                <a:solidFill>
                  <a:srgbClr val="7F7F7F"/>
                </a:solidFill>
              </a:defRPr>
            </a:pPr>
            <a:r>
              <a:t>The New Creation</a:t>
            </a:r>
            <a:r>
              <a:rPr b="0">
                <a:solidFill>
                  <a:srgbClr val="BFBFBF"/>
                </a:solidFill>
              </a:rPr>
              <a:t> | Galatians 6:11-18</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Arial"/>
        <a:ea typeface="Arial"/>
        <a:cs typeface="Arial"/>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0" tIns="0" rIns="0" bIns="0"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Arial"/>
        <a:ea typeface="Arial"/>
        <a:cs typeface="Arial"/>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0" tIns="0" rIns="0" bIns="0"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