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8" r:id="rId3"/>
    <p:sldId id="279" r:id="rId4"/>
    <p:sldId id="280" r:id="rId5"/>
    <p:sldId id="259" r:id="rId6"/>
    <p:sldId id="258" r:id="rId7"/>
    <p:sldId id="266" r:id="rId8"/>
    <p:sldId id="281" r:id="rId9"/>
    <p:sldId id="282" r:id="rId10"/>
    <p:sldId id="261" r:id="rId11"/>
    <p:sldId id="283" r:id="rId12"/>
    <p:sldId id="284" r:id="rId13"/>
    <p:sldId id="285" r:id="rId14"/>
    <p:sldId id="286" r:id="rId15"/>
    <p:sldId id="287" r:id="rId16"/>
    <p:sldId id="28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5E24DE-6C2D-454C-A601-2D35505DCE73}" v="39" dt="2026-09-06T06:18:38.9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97"/>
    <p:restoredTop sz="94694"/>
  </p:normalViewPr>
  <p:slideViewPr>
    <p:cSldViewPr snapToGrid="0" snapToObjects="1">
      <p:cViewPr varScale="1">
        <p:scale>
          <a:sx n="74" d="100"/>
          <a:sy n="74" d="100"/>
        </p:scale>
        <p:origin x="7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3" d="100"/>
          <a:sy n="163" d="100"/>
        </p:scale>
        <p:origin x="55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nco Lam" userId="78abb05af0cc5829" providerId="LiveId" clId="{857F618A-E71C-4E5B-B97F-BB39033E4F4E}"/>
    <pc:docChg chg="undo custSel addSld delSld modSld sldOrd">
      <pc:chgData name="Bronco Lam" userId="78abb05af0cc5829" providerId="LiveId" clId="{857F618A-E71C-4E5B-B97F-BB39033E4F4E}" dt="2026-09-06T06:17:02.899" v="493" actId="5793"/>
      <pc:docMkLst>
        <pc:docMk/>
      </pc:docMkLst>
      <pc:sldChg chg="addSp delSp modSp mod">
        <pc:chgData name="Bronco Lam" userId="78abb05af0cc5829" providerId="LiveId" clId="{857F618A-E71C-4E5B-B97F-BB39033E4F4E}" dt="2026-09-06T05:50:01.231" v="49" actId="2711"/>
        <pc:sldMkLst>
          <pc:docMk/>
          <pc:sldMk cId="994854655" sldId="256"/>
        </pc:sldMkLst>
        <pc:spChg chg="mod">
          <ac:chgData name="Bronco Lam" userId="78abb05af0cc5829" providerId="LiveId" clId="{857F618A-E71C-4E5B-B97F-BB39033E4F4E}" dt="2026-09-06T05:50:01.231" v="49" actId="2711"/>
          <ac:spMkLst>
            <pc:docMk/>
            <pc:sldMk cId="994854655" sldId="256"/>
            <ac:spMk id="16" creationId="{0EDC5498-5EA6-E542-9331-945EF513A761}"/>
          </ac:spMkLst>
        </pc:spChg>
        <pc:picChg chg="add mod ord modCrop">
          <ac:chgData name="Bronco Lam" userId="78abb05af0cc5829" providerId="LiveId" clId="{857F618A-E71C-4E5B-B97F-BB39033E4F4E}" dt="2026-09-06T05:49:43.670" v="31"/>
          <ac:picMkLst>
            <pc:docMk/>
            <pc:sldMk cId="994854655" sldId="256"/>
            <ac:picMk id="3" creationId="{51AFE306-7E4B-0CCD-B1D6-C0396BE435CD}"/>
          </ac:picMkLst>
        </pc:picChg>
        <pc:picChg chg="del">
          <ac:chgData name="Bronco Lam" userId="78abb05af0cc5829" providerId="LiveId" clId="{857F618A-E71C-4E5B-B97F-BB39033E4F4E}" dt="2026-09-06T05:49:11.905" v="25" actId="478"/>
          <ac:picMkLst>
            <pc:docMk/>
            <pc:sldMk cId="994854655" sldId="256"/>
            <ac:picMk id="8" creationId="{6C23314E-87EA-104E-983B-8795EBFACBCF}"/>
          </ac:picMkLst>
        </pc:picChg>
      </pc:sldChg>
      <pc:sldChg chg="modSp del">
        <pc:chgData name="Bronco Lam" userId="78abb05af0cc5829" providerId="LiveId" clId="{857F618A-E71C-4E5B-B97F-BB39033E4F4E}" dt="2026-09-06T06:16:13.105" v="443" actId="47"/>
        <pc:sldMkLst>
          <pc:docMk/>
          <pc:sldMk cId="4110359047" sldId="257"/>
        </pc:sldMkLst>
        <pc:spChg chg="mod">
          <ac:chgData name="Bronco Lam" userId="78abb05af0cc5829" providerId="LiveId" clId="{857F618A-E71C-4E5B-B97F-BB39033E4F4E}" dt="2026-09-06T05:54:30.190" v="109"/>
          <ac:spMkLst>
            <pc:docMk/>
            <pc:sldMk cId="4110359047" sldId="257"/>
            <ac:spMk id="9" creationId="{EF36CA78-3A7D-EE46-9AF8-DFDD0950EECA}"/>
          </ac:spMkLst>
        </pc:spChg>
      </pc:sldChg>
      <pc:sldChg chg="modSp mod">
        <pc:chgData name="Bronco Lam" userId="78abb05af0cc5829" providerId="LiveId" clId="{857F618A-E71C-4E5B-B97F-BB39033E4F4E}" dt="2026-09-06T05:58:48.479" v="148" actId="403"/>
        <pc:sldMkLst>
          <pc:docMk/>
          <pc:sldMk cId="2341900342" sldId="258"/>
        </pc:sldMkLst>
        <pc:spChg chg="mod">
          <ac:chgData name="Bronco Lam" userId="78abb05af0cc5829" providerId="LiveId" clId="{857F618A-E71C-4E5B-B97F-BB39033E4F4E}" dt="2026-09-06T05:58:48.479" v="148" actId="403"/>
          <ac:spMkLst>
            <pc:docMk/>
            <pc:sldMk cId="2341900342" sldId="258"/>
            <ac:spMk id="7" creationId="{4BA0886C-05BB-D242-9D5E-459B1E16D296}"/>
          </ac:spMkLst>
        </pc:spChg>
        <pc:spChg chg="mod">
          <ac:chgData name="Bronco Lam" userId="78abb05af0cc5829" providerId="LiveId" clId="{857F618A-E71C-4E5B-B97F-BB39033E4F4E}" dt="2026-09-06T05:58:29.534" v="146" actId="20577"/>
          <ac:spMkLst>
            <pc:docMk/>
            <pc:sldMk cId="2341900342" sldId="258"/>
            <ac:spMk id="8" creationId="{E1089639-4283-2B41-9B18-DC66ACEF448C}"/>
          </ac:spMkLst>
        </pc:spChg>
        <pc:spChg chg="mod">
          <ac:chgData name="Bronco Lam" userId="78abb05af0cc5829" providerId="LiveId" clId="{857F618A-E71C-4E5B-B97F-BB39033E4F4E}" dt="2026-09-06T05:50:32.950" v="99" actId="20577"/>
          <ac:spMkLst>
            <pc:docMk/>
            <pc:sldMk cId="2341900342" sldId="258"/>
            <ac:spMk id="17" creationId="{1FA4B093-1BF7-1944-B2A6-4E0F94C0348A}"/>
          </ac:spMkLst>
        </pc:spChg>
      </pc:sldChg>
      <pc:sldChg chg="modSp mod ord">
        <pc:chgData name="Bronco Lam" userId="78abb05af0cc5829" providerId="LiveId" clId="{857F618A-E71C-4E5B-B97F-BB39033E4F4E}" dt="2026-09-06T05:57:26.670" v="131" actId="113"/>
        <pc:sldMkLst>
          <pc:docMk/>
          <pc:sldMk cId="4062761483" sldId="259"/>
        </pc:sldMkLst>
        <pc:spChg chg="mod">
          <ac:chgData name="Bronco Lam" userId="78abb05af0cc5829" providerId="LiveId" clId="{857F618A-E71C-4E5B-B97F-BB39033E4F4E}" dt="2026-09-06T05:57:26.670" v="131" actId="113"/>
          <ac:spMkLst>
            <pc:docMk/>
            <pc:sldMk cId="4062761483" sldId="259"/>
            <ac:spMk id="4" creationId="{8FB21360-6421-8941-A8D0-7A26489F5513}"/>
          </ac:spMkLst>
        </pc:spChg>
        <pc:spChg chg="mod">
          <ac:chgData name="Bronco Lam" userId="78abb05af0cc5829" providerId="LiveId" clId="{857F618A-E71C-4E5B-B97F-BB39033E4F4E}" dt="2026-09-06T05:54:42.547" v="116"/>
          <ac:spMkLst>
            <pc:docMk/>
            <pc:sldMk cId="4062761483" sldId="259"/>
            <ac:spMk id="5" creationId="{45E86693-8826-B541-A933-33F3D50FACDA}"/>
          </ac:spMkLst>
        </pc:spChg>
      </pc:sldChg>
      <pc:sldChg chg="modSp del">
        <pc:chgData name="Bronco Lam" userId="78abb05af0cc5829" providerId="LiveId" clId="{857F618A-E71C-4E5B-B97F-BB39033E4F4E}" dt="2026-09-06T06:16:13.105" v="443" actId="47"/>
        <pc:sldMkLst>
          <pc:docMk/>
          <pc:sldMk cId="3448441737" sldId="260"/>
        </pc:sldMkLst>
        <pc:spChg chg="mod">
          <ac:chgData name="Bronco Lam" userId="78abb05af0cc5829" providerId="LiveId" clId="{857F618A-E71C-4E5B-B97F-BB39033E4F4E}" dt="2026-09-06T05:54:28.198" v="108"/>
          <ac:spMkLst>
            <pc:docMk/>
            <pc:sldMk cId="3448441737" sldId="260"/>
            <ac:spMk id="5" creationId="{D1AD9830-3C18-2F47-906D-CED9C6741EAF}"/>
          </ac:spMkLst>
        </pc:spChg>
      </pc:sldChg>
      <pc:sldChg chg="modSp mod ord modAnim">
        <pc:chgData name="Bronco Lam" userId="78abb05af0cc5829" providerId="LiveId" clId="{857F618A-E71C-4E5B-B97F-BB39033E4F4E}" dt="2026-09-06T06:03:18.562" v="355"/>
        <pc:sldMkLst>
          <pc:docMk/>
          <pc:sldMk cId="1370439952" sldId="261"/>
        </pc:sldMkLst>
        <pc:spChg chg="mod">
          <ac:chgData name="Bronco Lam" userId="78abb05af0cc5829" providerId="LiveId" clId="{857F618A-E71C-4E5B-B97F-BB39033E4F4E}" dt="2026-09-06T06:02:40.834" v="352" actId="404"/>
          <ac:spMkLst>
            <pc:docMk/>
            <pc:sldMk cId="1370439952" sldId="261"/>
            <ac:spMk id="5" creationId="{BD4D7C57-E0F5-044E-AC8D-DBF2E2B26A1E}"/>
          </ac:spMkLst>
        </pc:spChg>
        <pc:spChg chg="mod">
          <ac:chgData name="Bronco Lam" userId="78abb05af0cc5829" providerId="LiveId" clId="{857F618A-E71C-4E5B-B97F-BB39033E4F4E}" dt="2026-09-06T05:54:33.862" v="111"/>
          <ac:spMkLst>
            <pc:docMk/>
            <pc:sldMk cId="1370439952" sldId="261"/>
            <ac:spMk id="7" creationId="{BCCF4D61-D0C5-2B42-A5CB-DB23ED7E63BE}"/>
          </ac:spMkLst>
        </pc:spChg>
      </pc:sldChg>
      <pc:sldChg chg="modSp del">
        <pc:chgData name="Bronco Lam" userId="78abb05af0cc5829" providerId="LiveId" clId="{857F618A-E71C-4E5B-B97F-BB39033E4F4E}" dt="2026-09-06T06:16:13.105" v="443" actId="47"/>
        <pc:sldMkLst>
          <pc:docMk/>
          <pc:sldMk cId="854164617" sldId="263"/>
        </pc:sldMkLst>
        <pc:spChg chg="mod">
          <ac:chgData name="Bronco Lam" userId="78abb05af0cc5829" providerId="LiveId" clId="{857F618A-E71C-4E5B-B97F-BB39033E4F4E}" dt="2026-09-06T05:54:36.570" v="112"/>
          <ac:spMkLst>
            <pc:docMk/>
            <pc:sldMk cId="854164617" sldId="263"/>
            <ac:spMk id="6" creationId="{723E9B72-2B98-2B44-9C91-05D6AB4535C6}"/>
          </ac:spMkLst>
        </pc:spChg>
      </pc:sldChg>
      <pc:sldChg chg="addSp delSp modSp del mod">
        <pc:chgData name="Bronco Lam" userId="78abb05af0cc5829" providerId="LiveId" clId="{857F618A-E71C-4E5B-B97F-BB39033E4F4E}" dt="2026-09-06T06:16:13.105" v="443" actId="47"/>
        <pc:sldMkLst>
          <pc:docMk/>
          <pc:sldMk cId="1742880547" sldId="264"/>
        </pc:sldMkLst>
        <pc:spChg chg="add del">
          <ac:chgData name="Bronco Lam" userId="78abb05af0cc5829" providerId="LiveId" clId="{857F618A-E71C-4E5B-B97F-BB39033E4F4E}" dt="2026-09-06T05:54:39.105" v="114" actId="22"/>
          <ac:spMkLst>
            <pc:docMk/>
            <pc:sldMk cId="1742880547" sldId="264"/>
            <ac:spMk id="3" creationId="{EDDB26CA-3F59-6E5A-4249-7067B48476C1}"/>
          </ac:spMkLst>
        </pc:spChg>
        <pc:spChg chg="mod">
          <ac:chgData name="Bronco Lam" userId="78abb05af0cc5829" providerId="LiveId" clId="{857F618A-E71C-4E5B-B97F-BB39033E4F4E}" dt="2026-09-06T05:54:40.326" v="115"/>
          <ac:spMkLst>
            <pc:docMk/>
            <pc:sldMk cId="1742880547" sldId="264"/>
            <ac:spMk id="5" creationId="{206E3386-FD0C-4D41-B584-947570E2B3BC}"/>
          </ac:spMkLst>
        </pc:spChg>
      </pc:sldChg>
      <pc:sldChg chg="del">
        <pc:chgData name="Bronco Lam" userId="78abb05af0cc5829" providerId="LiveId" clId="{857F618A-E71C-4E5B-B97F-BB39033E4F4E}" dt="2026-09-06T05:50:05.478" v="50" actId="47"/>
        <pc:sldMkLst>
          <pc:docMk/>
          <pc:sldMk cId="1849129434" sldId="265"/>
        </pc:sldMkLst>
      </pc:sldChg>
      <pc:sldChg chg="modSp mod ord">
        <pc:chgData name="Bronco Lam" userId="78abb05af0cc5829" providerId="LiveId" clId="{857F618A-E71C-4E5B-B97F-BB39033E4F4E}" dt="2026-09-06T06:00:07.346" v="224"/>
        <pc:sldMkLst>
          <pc:docMk/>
          <pc:sldMk cId="742726" sldId="266"/>
        </pc:sldMkLst>
        <pc:spChg chg="mod">
          <ac:chgData name="Bronco Lam" userId="78abb05af0cc5829" providerId="LiveId" clId="{857F618A-E71C-4E5B-B97F-BB39033E4F4E}" dt="2026-09-06T05:59:31.764" v="191" actId="20577"/>
          <ac:spMkLst>
            <pc:docMk/>
            <pc:sldMk cId="742726" sldId="266"/>
            <ac:spMk id="6" creationId="{F8F06354-57BE-ED47-A555-9E21013765C8}"/>
          </ac:spMkLst>
        </pc:spChg>
        <pc:spChg chg="mod">
          <ac:chgData name="Bronco Lam" userId="78abb05af0cc5829" providerId="LiveId" clId="{857F618A-E71C-4E5B-B97F-BB39033E4F4E}" dt="2026-09-06T05:59:40.553" v="220" actId="20577"/>
          <ac:spMkLst>
            <pc:docMk/>
            <pc:sldMk cId="742726" sldId="266"/>
            <ac:spMk id="9" creationId="{737EFB52-9E81-0247-995F-B6AC55E275D0}"/>
          </ac:spMkLst>
        </pc:spChg>
        <pc:spChg chg="mod">
          <ac:chgData name="Bronco Lam" userId="78abb05af0cc5829" providerId="LiveId" clId="{857F618A-E71C-4E5B-B97F-BB39033E4F4E}" dt="2026-09-06T05:54:31.960" v="110"/>
          <ac:spMkLst>
            <pc:docMk/>
            <pc:sldMk cId="742726" sldId="266"/>
            <ac:spMk id="10" creationId="{FFC052F5-CD7F-FB4C-BBC6-36390B3C7C80}"/>
          </ac:spMkLst>
        </pc:spChg>
      </pc:sldChg>
      <pc:sldChg chg="modSp del">
        <pc:chgData name="Bronco Lam" userId="78abb05af0cc5829" providerId="LiveId" clId="{857F618A-E71C-4E5B-B97F-BB39033E4F4E}" dt="2026-09-06T06:15:08.195" v="426" actId="47"/>
        <pc:sldMkLst>
          <pc:docMk/>
          <pc:sldMk cId="1644358668" sldId="277"/>
        </pc:sldMkLst>
        <pc:spChg chg="mod">
          <ac:chgData name="Bronco Lam" userId="78abb05af0cc5829" providerId="LiveId" clId="{857F618A-E71C-4E5B-B97F-BB39033E4F4E}" dt="2026-09-06T05:54:26.496" v="107"/>
          <ac:spMkLst>
            <pc:docMk/>
            <pc:sldMk cId="1644358668" sldId="277"/>
            <ac:spMk id="25" creationId="{392C7047-3D71-134E-8C5F-FACDF9770FC1}"/>
          </ac:spMkLst>
        </pc:spChg>
      </pc:sldChg>
      <pc:sldChg chg="addSp modSp new mod setBg">
        <pc:chgData name="Bronco Lam" userId="78abb05af0cc5829" providerId="LiveId" clId="{857F618A-E71C-4E5B-B97F-BB39033E4F4E}" dt="2026-09-06T05:53:28.715" v="103"/>
        <pc:sldMkLst>
          <pc:docMk/>
          <pc:sldMk cId="3596064549" sldId="278"/>
        </pc:sldMkLst>
        <pc:picChg chg="add mod">
          <ac:chgData name="Bronco Lam" userId="78abb05af0cc5829" providerId="LiveId" clId="{857F618A-E71C-4E5B-B97F-BB39033E4F4E}" dt="2026-09-06T05:53:22.881" v="102"/>
          <ac:picMkLst>
            <pc:docMk/>
            <pc:sldMk cId="3596064549" sldId="278"/>
            <ac:picMk id="3" creationId="{A71AEF45-F0E6-B796-2080-A93ABB434909}"/>
          </ac:picMkLst>
        </pc:picChg>
      </pc:sldChg>
      <pc:sldChg chg="add ord">
        <pc:chgData name="Bronco Lam" userId="78abb05af0cc5829" providerId="LiveId" clId="{857F618A-E71C-4E5B-B97F-BB39033E4F4E}" dt="2026-09-06T05:54:20.888" v="106"/>
        <pc:sldMkLst>
          <pc:docMk/>
          <pc:sldMk cId="2010279285" sldId="279"/>
        </pc:sldMkLst>
      </pc:sldChg>
      <pc:sldChg chg="addSp modSp new mod modAnim">
        <pc:chgData name="Bronco Lam" userId="78abb05af0cc5829" providerId="LiveId" clId="{857F618A-E71C-4E5B-B97F-BB39033E4F4E}" dt="2026-09-06T05:55:35.336" v="120" actId="14100"/>
        <pc:sldMkLst>
          <pc:docMk/>
          <pc:sldMk cId="804079913" sldId="280"/>
        </pc:sldMkLst>
        <pc:picChg chg="add mod">
          <ac:chgData name="Bronco Lam" userId="78abb05af0cc5829" providerId="LiveId" clId="{857F618A-E71C-4E5B-B97F-BB39033E4F4E}" dt="2026-09-06T05:55:35.336" v="120" actId="14100"/>
          <ac:picMkLst>
            <pc:docMk/>
            <pc:sldMk cId="804079913" sldId="280"/>
            <ac:picMk id="2" creationId="{03BCB9B6-0280-E43B-CEE3-E77D3FDEBDAB}"/>
          </ac:picMkLst>
        </pc:picChg>
      </pc:sldChg>
      <pc:sldChg chg="modSp add mod ord">
        <pc:chgData name="Bronco Lam" userId="78abb05af0cc5829" providerId="LiveId" clId="{857F618A-E71C-4E5B-B97F-BB39033E4F4E}" dt="2026-09-06T06:00:22.632" v="231"/>
        <pc:sldMkLst>
          <pc:docMk/>
          <pc:sldMk cId="4292138168" sldId="281"/>
        </pc:sldMkLst>
        <pc:spChg chg="mod">
          <ac:chgData name="Bronco Lam" userId="78abb05af0cc5829" providerId="LiveId" clId="{857F618A-E71C-4E5B-B97F-BB39033E4F4E}" dt="2026-09-06T06:00:22.632" v="231"/>
          <ac:spMkLst>
            <pc:docMk/>
            <pc:sldMk cId="4292138168" sldId="281"/>
            <ac:spMk id="7" creationId="{15E72054-E52D-3991-601B-3D494F6D4634}"/>
          </ac:spMkLst>
        </pc:spChg>
        <pc:spChg chg="mod">
          <ac:chgData name="Bronco Lam" userId="78abb05af0cc5829" providerId="LiveId" clId="{857F618A-E71C-4E5B-B97F-BB39033E4F4E}" dt="2026-09-06T06:00:14.968" v="229" actId="20577"/>
          <ac:spMkLst>
            <pc:docMk/>
            <pc:sldMk cId="4292138168" sldId="281"/>
            <ac:spMk id="8" creationId="{2FAEBFCC-EBBD-3254-509C-0A80D84B42A1}"/>
          </ac:spMkLst>
        </pc:spChg>
      </pc:sldChg>
      <pc:sldChg chg="modSp add mod ord">
        <pc:chgData name="Bronco Lam" userId="78abb05af0cc5829" providerId="LiveId" clId="{857F618A-E71C-4E5B-B97F-BB39033E4F4E}" dt="2026-09-06T06:01:20.706" v="293" actId="207"/>
        <pc:sldMkLst>
          <pc:docMk/>
          <pc:sldMk cId="460364667" sldId="282"/>
        </pc:sldMkLst>
        <pc:spChg chg="mod">
          <ac:chgData name="Bronco Lam" userId="78abb05af0cc5829" providerId="LiveId" clId="{857F618A-E71C-4E5B-B97F-BB39033E4F4E}" dt="2026-09-06T06:01:20.706" v="293" actId="207"/>
          <ac:spMkLst>
            <pc:docMk/>
            <pc:sldMk cId="460364667" sldId="282"/>
            <ac:spMk id="9" creationId="{F2140788-7927-D415-52C5-3F7917514598}"/>
          </ac:spMkLst>
        </pc:spChg>
      </pc:sldChg>
      <pc:sldChg chg="modSp add mod modAnim">
        <pc:chgData name="Bronco Lam" userId="78abb05af0cc5829" providerId="LiveId" clId="{857F618A-E71C-4E5B-B97F-BB39033E4F4E}" dt="2026-09-06T06:04:12.012" v="362" actId="113"/>
        <pc:sldMkLst>
          <pc:docMk/>
          <pc:sldMk cId="2379860323" sldId="283"/>
        </pc:sldMkLst>
        <pc:spChg chg="mod">
          <ac:chgData name="Bronco Lam" userId="78abb05af0cc5829" providerId="LiveId" clId="{857F618A-E71C-4E5B-B97F-BB39033E4F4E}" dt="2026-09-06T06:04:12.012" v="362" actId="113"/>
          <ac:spMkLst>
            <pc:docMk/>
            <pc:sldMk cId="2379860323" sldId="283"/>
            <ac:spMk id="5" creationId="{6BAF3897-40B4-7DB7-64A6-6C07F412D67F}"/>
          </ac:spMkLst>
        </pc:spChg>
      </pc:sldChg>
      <pc:sldChg chg="modSp add mod">
        <pc:chgData name="Bronco Lam" userId="78abb05af0cc5829" providerId="LiveId" clId="{857F618A-E71C-4E5B-B97F-BB39033E4F4E}" dt="2026-09-06T06:04:46.316" v="367"/>
        <pc:sldMkLst>
          <pc:docMk/>
          <pc:sldMk cId="836543240" sldId="284"/>
        </pc:sldMkLst>
        <pc:spChg chg="mod">
          <ac:chgData name="Bronco Lam" userId="78abb05af0cc5829" providerId="LiveId" clId="{857F618A-E71C-4E5B-B97F-BB39033E4F4E}" dt="2026-09-06T06:04:46.316" v="367"/>
          <ac:spMkLst>
            <pc:docMk/>
            <pc:sldMk cId="836543240" sldId="284"/>
            <ac:spMk id="7" creationId="{08534846-9104-F40D-36C5-BD504224F095}"/>
          </ac:spMkLst>
        </pc:spChg>
        <pc:spChg chg="mod">
          <ac:chgData name="Bronco Lam" userId="78abb05af0cc5829" providerId="LiveId" clId="{857F618A-E71C-4E5B-B97F-BB39033E4F4E}" dt="2026-09-06T06:04:39.826" v="365" actId="20577"/>
          <ac:spMkLst>
            <pc:docMk/>
            <pc:sldMk cId="836543240" sldId="284"/>
            <ac:spMk id="8" creationId="{10DD8B0E-21D7-E210-946C-B991593F0330}"/>
          </ac:spMkLst>
        </pc:spChg>
      </pc:sldChg>
      <pc:sldChg chg="modSp add mod">
        <pc:chgData name="Bronco Lam" userId="78abb05af0cc5829" providerId="LiveId" clId="{857F618A-E71C-4E5B-B97F-BB39033E4F4E}" dt="2026-09-06T06:05:26.968" v="402" actId="207"/>
        <pc:sldMkLst>
          <pc:docMk/>
          <pc:sldMk cId="1895678864" sldId="285"/>
        </pc:sldMkLst>
        <pc:spChg chg="mod">
          <ac:chgData name="Bronco Lam" userId="78abb05af0cc5829" providerId="LiveId" clId="{857F618A-E71C-4E5B-B97F-BB39033E4F4E}" dt="2026-09-06T06:05:26.968" v="402" actId="207"/>
          <ac:spMkLst>
            <pc:docMk/>
            <pc:sldMk cId="1895678864" sldId="285"/>
            <ac:spMk id="9" creationId="{AF8E72E1-4A0D-ABE2-1D00-99447C74B50D}"/>
          </ac:spMkLst>
        </pc:spChg>
      </pc:sldChg>
      <pc:sldChg chg="addSp delSp modSp new mod setBg modAnim">
        <pc:chgData name="Bronco Lam" userId="78abb05af0cc5829" providerId="LiveId" clId="{857F618A-E71C-4E5B-B97F-BB39033E4F4E}" dt="2026-09-06T06:10:31.692" v="421"/>
        <pc:sldMkLst>
          <pc:docMk/>
          <pc:sldMk cId="1942644102" sldId="286"/>
        </pc:sldMkLst>
        <pc:spChg chg="add del mod">
          <ac:chgData name="Bronco Lam" userId="78abb05af0cc5829" providerId="LiveId" clId="{857F618A-E71C-4E5B-B97F-BB39033E4F4E}" dt="2026-09-06T06:08:31.716" v="414" actId="478"/>
          <ac:spMkLst>
            <pc:docMk/>
            <pc:sldMk cId="1942644102" sldId="286"/>
            <ac:spMk id="6" creationId="{79952A6C-BD66-6B42-5E66-62E0ADBA8A06}"/>
          </ac:spMkLst>
        </pc:spChg>
        <pc:picChg chg="add mod">
          <ac:chgData name="Bronco Lam" userId="78abb05af0cc5829" providerId="LiveId" clId="{857F618A-E71C-4E5B-B97F-BB39033E4F4E}" dt="2026-09-06T06:09:16.743" v="420" actId="1076"/>
          <ac:picMkLst>
            <pc:docMk/>
            <pc:sldMk cId="1942644102" sldId="286"/>
            <ac:picMk id="3" creationId="{A365CDC7-3494-76E6-C4F3-537F97F3FD05}"/>
          </ac:picMkLst>
        </pc:picChg>
        <pc:picChg chg="add mod">
          <ac:chgData name="Bronco Lam" userId="78abb05af0cc5829" providerId="LiveId" clId="{857F618A-E71C-4E5B-B97F-BB39033E4F4E}" dt="2026-09-06T06:09:05.664" v="418" actId="12789"/>
          <ac:picMkLst>
            <pc:docMk/>
            <pc:sldMk cId="1942644102" sldId="286"/>
            <ac:picMk id="5" creationId="{54985472-2599-C67B-DBBA-B47568788C77}"/>
          </ac:picMkLst>
        </pc:picChg>
      </pc:sldChg>
      <pc:sldChg chg="addSp modSp new mod setBg">
        <pc:chgData name="Bronco Lam" userId="78abb05af0cc5829" providerId="LiveId" clId="{857F618A-E71C-4E5B-B97F-BB39033E4F4E}" dt="2026-09-06T06:12:56.931" v="425"/>
        <pc:sldMkLst>
          <pc:docMk/>
          <pc:sldMk cId="3334952201" sldId="287"/>
        </pc:sldMkLst>
        <pc:picChg chg="add mod">
          <ac:chgData name="Bronco Lam" userId="78abb05af0cc5829" providerId="LiveId" clId="{857F618A-E71C-4E5B-B97F-BB39033E4F4E}" dt="2026-09-06T06:12:49.915" v="424"/>
          <ac:picMkLst>
            <pc:docMk/>
            <pc:sldMk cId="3334952201" sldId="287"/>
            <ac:picMk id="3" creationId="{9D43079D-3095-17C3-5A0A-028598EA1D0C}"/>
          </ac:picMkLst>
        </pc:picChg>
      </pc:sldChg>
      <pc:sldChg chg="modSp add del mod">
        <pc:chgData name="Bronco Lam" userId="78abb05af0cc5829" providerId="LiveId" clId="{857F618A-E71C-4E5B-B97F-BB39033E4F4E}" dt="2026-09-06T06:16:13.105" v="443" actId="47"/>
        <pc:sldMkLst>
          <pc:docMk/>
          <pc:sldMk cId="1734492587" sldId="288"/>
        </pc:sldMkLst>
        <pc:spChg chg="mod">
          <ac:chgData name="Bronco Lam" userId="78abb05af0cc5829" providerId="LiveId" clId="{857F618A-E71C-4E5B-B97F-BB39033E4F4E}" dt="2026-09-06T06:15:46.490" v="435" actId="6549"/>
          <ac:spMkLst>
            <pc:docMk/>
            <pc:sldMk cId="1734492587" sldId="288"/>
            <ac:spMk id="7" creationId="{C1164C9D-685A-DD26-9461-3881BC7B2EFB}"/>
          </ac:spMkLst>
        </pc:spChg>
        <pc:spChg chg="mod">
          <ac:chgData name="Bronco Lam" userId="78abb05af0cc5829" providerId="LiveId" clId="{857F618A-E71C-4E5B-B97F-BB39033E4F4E}" dt="2026-09-06T06:15:50.645" v="441" actId="20577"/>
          <ac:spMkLst>
            <pc:docMk/>
            <pc:sldMk cId="1734492587" sldId="288"/>
            <ac:spMk id="8" creationId="{BBE683FD-2122-0127-D09E-136959FE57E2}"/>
          </ac:spMkLst>
        </pc:spChg>
      </pc:sldChg>
      <pc:sldChg chg="modSp add mod">
        <pc:chgData name="Bronco Lam" userId="78abb05af0cc5829" providerId="LiveId" clId="{857F618A-E71C-4E5B-B97F-BB39033E4F4E}" dt="2026-09-06T06:17:02.899" v="493" actId="5793"/>
        <pc:sldMkLst>
          <pc:docMk/>
          <pc:sldMk cId="2701371560" sldId="289"/>
        </pc:sldMkLst>
        <pc:spChg chg="mod">
          <ac:chgData name="Bronco Lam" userId="78abb05af0cc5829" providerId="LiveId" clId="{857F618A-E71C-4E5B-B97F-BB39033E4F4E}" dt="2026-09-06T06:17:02.899" v="493" actId="5793"/>
          <ac:spMkLst>
            <pc:docMk/>
            <pc:sldMk cId="2701371560" sldId="289"/>
            <ac:spMk id="9" creationId="{CE0C4988-85A6-1995-1546-0441300169F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715EC8-FEAD-6D4B-9C29-FDE9C86783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72C4DE-BE4A-AC4D-AF10-654883E46D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374884-0784-824D-B497-25A7AD704EE2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3C5C22-28CA-224E-8448-D2F52D1DFB4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C639A4-0C23-5A40-92E1-D0FE25E8D3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E40E4-BA4D-914A-9C2B-6323C04E96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45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0B2B9-BB04-3748-9185-357DCF7D43B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757EF1-E3BD-8D42-8F9A-EBEB6EDE5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12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757EF1-E3BD-8D42-8F9A-EBEB6EDE5A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40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AE3A3-DBA7-DD21-EDDA-26CF504FC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D745CB-7F1D-0E6F-B3EC-EB7F7AFE4D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22F37-E44D-8356-0162-19EDA30DB9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F10C3-088D-D11E-5A77-FBD329B1C9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757EF1-E3BD-8D42-8F9A-EBEB6EDE5AB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443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7AB34D-4EE6-4372-CEE5-A69894B0EB15}"/>
              </a:ext>
            </a:extLst>
          </p:cNvPr>
          <p:cNvSpPr txBox="1"/>
          <p:nvPr userDrawn="1"/>
        </p:nvSpPr>
        <p:spPr>
          <a:xfrm>
            <a:off x="2435087" y="5665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AC2149-5281-72EC-6FBA-F316BC0D2CCA}"/>
              </a:ext>
            </a:extLst>
          </p:cNvPr>
          <p:cNvSpPr txBox="1"/>
          <p:nvPr userDrawn="1"/>
        </p:nvSpPr>
        <p:spPr>
          <a:xfrm>
            <a:off x="1898374" y="5764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17177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9C389D1-746B-0B41-8D3A-C1F8EAAE9BE3}"/>
              </a:ext>
            </a:extLst>
          </p:cNvPr>
          <p:cNvSpPr txBox="1"/>
          <p:nvPr userDrawn="1"/>
        </p:nvSpPr>
        <p:spPr>
          <a:xfrm>
            <a:off x="452063" y="452063"/>
            <a:ext cx="4212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NYMAC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English Worship</a:t>
            </a:r>
          </a:p>
        </p:txBody>
      </p:sp>
    </p:spTree>
    <p:extLst>
      <p:ext uri="{BB962C8B-B14F-4D97-AF65-F5344CB8AC3E}">
        <p14:creationId xmlns:p14="http://schemas.microsoft.com/office/powerpoint/2010/main" val="17139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vyM71u1UP4?feature=oembed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AFE306-7E4B-0CCD-B1D6-C0396BE435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EDC5498-5EA6-E542-9331-945EF513A761}"/>
              </a:ext>
            </a:extLst>
          </p:cNvPr>
          <p:cNvSpPr/>
          <p:nvPr/>
        </p:nvSpPr>
        <p:spPr>
          <a:xfrm>
            <a:off x="547141" y="1315886"/>
            <a:ext cx="5763679" cy="5542114"/>
          </a:xfrm>
          <a:prstGeom prst="rect">
            <a:avLst/>
          </a:prstGeom>
          <a:solidFill>
            <a:schemeClr val="accent1">
              <a:lumMod val="40000"/>
              <a:lumOff val="6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6000" b="1" spc="-100" dirty="0">
                <a:solidFill>
                  <a:schemeClr val="tx1"/>
                </a:solidFill>
                <a:latin typeface="Avenir Next LT Pro" panose="020B05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Heritage of Faith</a:t>
            </a:r>
          </a:p>
          <a:p>
            <a:pPr lvl="1"/>
            <a:endParaRPr lang="en-US" sz="2000" spc="-100" dirty="0">
              <a:solidFill>
                <a:schemeClr val="tx1"/>
              </a:solidFill>
              <a:latin typeface="Avenir Next LT Pro" panose="020B05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en-US" sz="2000" spc="-100" dirty="0">
                <a:solidFill>
                  <a:schemeClr val="tx1"/>
                </a:solidFill>
                <a:latin typeface="Avenir Next LT Pro" panose="020B05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Timothy 1:1-5</a:t>
            </a:r>
          </a:p>
        </p:txBody>
      </p:sp>
    </p:spTree>
    <p:extLst>
      <p:ext uri="{BB962C8B-B14F-4D97-AF65-F5344CB8AC3E}">
        <p14:creationId xmlns:p14="http://schemas.microsoft.com/office/powerpoint/2010/main" val="994854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1AEF45-F0E6-B796-2080-A93ABB4349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064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2F355-7BB3-84B9-C117-85BF486A3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D97F99-460E-D354-2B55-5A7D6B6B7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A6FBE10-91D1-133E-1431-6C0691F78FBF}"/>
              </a:ext>
            </a:extLst>
          </p:cNvPr>
          <p:cNvSpPr/>
          <p:nvPr/>
        </p:nvSpPr>
        <p:spPr>
          <a:xfrm>
            <a:off x="547141" y="1315886"/>
            <a:ext cx="5763679" cy="5542114"/>
          </a:xfrm>
          <a:prstGeom prst="rect">
            <a:avLst/>
          </a:prstGeom>
          <a:solidFill>
            <a:schemeClr val="accent1">
              <a:lumMod val="40000"/>
              <a:lumOff val="6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6000" b="1" spc="-100" dirty="0">
                <a:solidFill>
                  <a:schemeClr val="tx1"/>
                </a:solidFill>
                <a:latin typeface="Avenir Next LT Pro" panose="020B05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Heritage of Faith</a:t>
            </a:r>
          </a:p>
          <a:p>
            <a:pPr lvl="1"/>
            <a:endParaRPr lang="en-US" sz="2000" spc="-100" dirty="0">
              <a:solidFill>
                <a:schemeClr val="tx1"/>
              </a:solidFill>
              <a:latin typeface="Avenir Next LT Pro" panose="020B05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en-US" sz="2000" spc="-100" dirty="0">
                <a:solidFill>
                  <a:schemeClr val="tx1"/>
                </a:solidFill>
                <a:latin typeface="Avenir Next LT Pro" panose="020B05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Timothy 1:1-5</a:t>
            </a:r>
          </a:p>
        </p:txBody>
      </p:sp>
    </p:spTree>
    <p:extLst>
      <p:ext uri="{BB962C8B-B14F-4D97-AF65-F5344CB8AC3E}">
        <p14:creationId xmlns:p14="http://schemas.microsoft.com/office/powerpoint/2010/main" val="2010279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8.5 Lesson 2 Muscle Contraction">
            <a:hlinkClick r:id="" action="ppaction://media"/>
            <a:extLst>
              <a:ext uri="{FF2B5EF4-FFF2-40B4-BE49-F238E27FC236}">
                <a16:creationId xmlns:a16="http://schemas.microsoft.com/office/drawing/2014/main" id="{03BCB9B6-0280-E43B-CEE3-E77D3FDEBDA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7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FB21360-6421-8941-A8D0-7A26489F5513}"/>
              </a:ext>
            </a:extLst>
          </p:cNvPr>
          <p:cNvSpPr txBox="1">
            <a:spLocks/>
          </p:cNvSpPr>
          <p:nvPr/>
        </p:nvSpPr>
        <p:spPr>
          <a:xfrm>
            <a:off x="869726" y="1356420"/>
            <a:ext cx="10452548" cy="48006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en-US" sz="5000" b="0" dirty="0">
                <a:latin typeface="Avenir Next LT Pro" panose="020B0504020202020204" pitchFamily="34" charset="0"/>
              </a:rPr>
              <a:t>The faith we have received was </a:t>
            </a:r>
            <a:r>
              <a:rPr lang="en-US" sz="5000" dirty="0">
                <a:latin typeface="Avenir Next LT Pro" panose="020B0504020202020204" pitchFamily="34" charset="0"/>
              </a:rPr>
              <a:t>exemplified</a:t>
            </a:r>
            <a:r>
              <a:rPr lang="en-US" sz="5000" b="0" dirty="0">
                <a:latin typeface="Avenir Next LT Pro" panose="020B0504020202020204" pitchFamily="34" charset="0"/>
              </a:rPr>
              <a:t> by those who came before us, </a:t>
            </a:r>
            <a:r>
              <a:rPr lang="en-US" sz="5000" dirty="0">
                <a:latin typeface="Avenir Next LT Pro" panose="020B0504020202020204" pitchFamily="34" charset="0"/>
              </a:rPr>
              <a:t>embodied</a:t>
            </a:r>
            <a:r>
              <a:rPr lang="en-US" sz="5000" b="0" dirty="0">
                <a:latin typeface="Avenir Next LT Pro" panose="020B0504020202020204" pitchFamily="34" charset="0"/>
              </a:rPr>
              <a:t> in faithful relationships, and </a:t>
            </a:r>
            <a:r>
              <a:rPr lang="en-US" sz="5000" dirty="0">
                <a:latin typeface="Avenir Next LT Pro" panose="020B0504020202020204" pitchFamily="34" charset="0"/>
              </a:rPr>
              <a:t>entrusted</a:t>
            </a:r>
            <a:r>
              <a:rPr lang="en-US" sz="5000" b="0" dirty="0">
                <a:latin typeface="Avenir Next LT Pro" panose="020B0504020202020204" pitchFamily="34" charset="0"/>
              </a:rPr>
              <a:t> to us for those who will come after us.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E86693-8826-B541-A933-33F3D50FACDA}"/>
              </a:ext>
            </a:extLst>
          </p:cNvPr>
          <p:cNvSpPr txBox="1"/>
          <p:nvPr/>
        </p:nvSpPr>
        <p:spPr>
          <a:xfrm>
            <a:off x="452063" y="700980"/>
            <a:ext cx="4212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Heritage of Faith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2 Timothy 1:1-5</a:t>
            </a:r>
          </a:p>
        </p:txBody>
      </p:sp>
    </p:spTree>
    <p:extLst>
      <p:ext uri="{BB962C8B-B14F-4D97-AF65-F5344CB8AC3E}">
        <p14:creationId xmlns:p14="http://schemas.microsoft.com/office/powerpoint/2010/main" val="4062761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1FA4B093-1BF7-1944-B2A6-4E0F94C0348A}"/>
              </a:ext>
            </a:extLst>
          </p:cNvPr>
          <p:cNvSpPr txBox="1"/>
          <p:nvPr/>
        </p:nvSpPr>
        <p:spPr>
          <a:xfrm>
            <a:off x="452063" y="700980"/>
            <a:ext cx="4212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Heritage of Faith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2 Timothy 1:1-5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BA0886C-05BB-D242-9D5E-459B1E16D296}"/>
              </a:ext>
            </a:extLst>
          </p:cNvPr>
          <p:cNvSpPr txBox="1">
            <a:spLocks/>
          </p:cNvSpPr>
          <p:nvPr/>
        </p:nvSpPr>
        <p:spPr>
          <a:xfrm>
            <a:off x="1251385" y="1386334"/>
            <a:ext cx="9620250" cy="501703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lang="en-CA" sz="3000" b="0" i="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600"/>
              </a:spcBef>
              <a:buNone/>
            </a:pPr>
            <a:r>
              <a:rPr lang="en-US" sz="3200" dirty="0">
                <a:latin typeface="Avenir Next LT Pro" panose="020B0504020202020204" pitchFamily="34" charset="0"/>
              </a:rPr>
              <a:t>I thank God, whom I serve, as my ancestors did, with a clear conscience, as night and day I constantly remember you in my prayers. </a:t>
            </a:r>
            <a:endParaRPr lang="en-CA" sz="3200" dirty="0">
              <a:latin typeface="Avenir Next LT Pro" panose="020B0504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1089639-4283-2B41-9B18-DC66ACEF448C}"/>
              </a:ext>
            </a:extLst>
          </p:cNvPr>
          <p:cNvSpPr txBox="1">
            <a:spLocks/>
          </p:cNvSpPr>
          <p:nvPr/>
        </p:nvSpPr>
        <p:spPr>
          <a:xfrm>
            <a:off x="5516489" y="5943601"/>
            <a:ext cx="6220879" cy="45976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lang="en-CA" sz="3000" b="0" i="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CA" sz="1800" dirty="0">
                <a:solidFill>
                  <a:schemeClr val="bg1">
                    <a:lumMod val="75000"/>
                  </a:schemeClr>
                </a:solidFill>
                <a:latin typeface="Avenir Next LT Pro" panose="020B0504020202020204" pitchFamily="34" charset="0"/>
              </a:rPr>
              <a:t>2 Timothy 1:3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0936754-28FA-284E-9588-399FDDDEEB42}"/>
              </a:ext>
            </a:extLst>
          </p:cNvPr>
          <p:cNvGrpSpPr/>
          <p:nvPr/>
        </p:nvGrpSpPr>
        <p:grpSpPr>
          <a:xfrm>
            <a:off x="9676226" y="0"/>
            <a:ext cx="2061141" cy="1483360"/>
            <a:chOff x="9676226" y="0"/>
            <a:chExt cx="2061141" cy="1483360"/>
          </a:xfrm>
          <a:solidFill>
            <a:schemeClr val="accent1">
              <a:lumMod val="40000"/>
              <a:lumOff val="60000"/>
              <a:alpha val="75000"/>
            </a:schemeClr>
          </a:solidFill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37877B6-1A76-3C46-8E8A-533A0D5CEC12}"/>
                </a:ext>
              </a:extLst>
            </p:cNvPr>
            <p:cNvGrpSpPr/>
            <p:nvPr/>
          </p:nvGrpSpPr>
          <p:grpSpPr>
            <a:xfrm rot="10800000">
              <a:off x="10748460" y="0"/>
              <a:ext cx="988907" cy="1483360"/>
              <a:chOff x="5984240" y="-1798320"/>
              <a:chExt cx="1056640" cy="1584960"/>
            </a:xfrm>
            <a:grpFill/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B819F86-0233-0249-9596-04AD8A3CB478}"/>
                  </a:ext>
                </a:extLst>
              </p:cNvPr>
              <p:cNvSpPr/>
              <p:nvPr/>
            </p:nvSpPr>
            <p:spPr>
              <a:xfrm>
                <a:off x="5984240" y="-1270000"/>
                <a:ext cx="1056640" cy="10566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Diagonal Stripe 19">
                <a:extLst>
                  <a:ext uri="{FF2B5EF4-FFF2-40B4-BE49-F238E27FC236}">
                    <a16:creationId xmlns:a16="http://schemas.microsoft.com/office/drawing/2014/main" id="{AE004DA7-C94B-1B4D-A5CE-D29B22E9ED85}"/>
                  </a:ext>
                </a:extLst>
              </p:cNvPr>
              <p:cNvSpPr/>
              <p:nvPr/>
            </p:nvSpPr>
            <p:spPr>
              <a:xfrm>
                <a:off x="5984240" y="-1798320"/>
                <a:ext cx="1056640" cy="1056640"/>
              </a:xfrm>
              <a:prstGeom prst="diagStri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AB79963-2B40-F240-8DDE-A8AD3A5773A8}"/>
                </a:ext>
              </a:extLst>
            </p:cNvPr>
            <p:cNvGrpSpPr/>
            <p:nvPr/>
          </p:nvGrpSpPr>
          <p:grpSpPr>
            <a:xfrm rot="10800000">
              <a:off x="9676226" y="0"/>
              <a:ext cx="988907" cy="1483360"/>
              <a:chOff x="5984240" y="-1798320"/>
              <a:chExt cx="1056640" cy="1584960"/>
            </a:xfrm>
            <a:grpFill/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344527C-7452-6D48-B814-E7A4A3B601E4}"/>
                  </a:ext>
                </a:extLst>
              </p:cNvPr>
              <p:cNvSpPr/>
              <p:nvPr/>
            </p:nvSpPr>
            <p:spPr>
              <a:xfrm>
                <a:off x="5984240" y="-1270000"/>
                <a:ext cx="1056640" cy="10566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Diagonal Stripe 17">
                <a:extLst>
                  <a:ext uri="{FF2B5EF4-FFF2-40B4-BE49-F238E27FC236}">
                    <a16:creationId xmlns:a16="http://schemas.microsoft.com/office/drawing/2014/main" id="{D0C004FA-EB2E-1F44-8743-40707186F682}"/>
                  </a:ext>
                </a:extLst>
              </p:cNvPr>
              <p:cNvSpPr/>
              <p:nvPr/>
            </p:nvSpPr>
            <p:spPr>
              <a:xfrm>
                <a:off x="5984240" y="-1798320"/>
                <a:ext cx="1056640" cy="1056640"/>
              </a:xfrm>
              <a:prstGeom prst="diagStri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1900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0FEE074-601D-CC41-8ADF-96DD91888CD3}"/>
              </a:ext>
            </a:extLst>
          </p:cNvPr>
          <p:cNvSpPr/>
          <p:nvPr/>
        </p:nvSpPr>
        <p:spPr>
          <a:xfrm>
            <a:off x="547141" y="1834778"/>
            <a:ext cx="11644862" cy="384265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8F06354-57BE-ED47-A555-9E21013765C8}"/>
              </a:ext>
            </a:extLst>
          </p:cNvPr>
          <p:cNvSpPr txBox="1">
            <a:spLocks/>
          </p:cNvSpPr>
          <p:nvPr/>
        </p:nvSpPr>
        <p:spPr>
          <a:xfrm>
            <a:off x="1159635" y="1834779"/>
            <a:ext cx="3575651" cy="384265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latin typeface="Avenir Next LT Pro" panose="020B0504020202020204" pitchFamily="34" charset="0"/>
              </a:rPr>
              <a:t>Heritage </a:t>
            </a:r>
          </a:p>
          <a:p>
            <a:r>
              <a:rPr lang="en-US" dirty="0">
                <a:latin typeface="Avenir Next LT Pro" panose="020B0504020202020204" pitchFamily="34" charset="0"/>
              </a:rPr>
              <a:t>of Faith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37EFB52-9E81-0247-995F-B6AC55E275D0}"/>
              </a:ext>
            </a:extLst>
          </p:cNvPr>
          <p:cNvSpPr txBox="1">
            <a:spLocks/>
          </p:cNvSpPr>
          <p:nvPr/>
        </p:nvSpPr>
        <p:spPr>
          <a:xfrm>
            <a:off x="4397828" y="1834778"/>
            <a:ext cx="7340082" cy="384265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lang="en-CA" sz="3000" b="0" i="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CA" sz="2600" b="1" dirty="0">
                <a:solidFill>
                  <a:srgbClr val="000000"/>
                </a:solidFill>
                <a:latin typeface="Avenir Next LT Pro" panose="020B0504020202020204" pitchFamily="34" charset="0"/>
              </a:rPr>
              <a:t>Remember the Faith Before You</a:t>
            </a:r>
            <a:endParaRPr lang="en-CA" sz="2600" dirty="0">
              <a:solidFill>
                <a:srgbClr val="00000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C052F5-CD7F-FB4C-BBC6-36390B3C7C80}"/>
              </a:ext>
            </a:extLst>
          </p:cNvPr>
          <p:cNvSpPr txBox="1"/>
          <p:nvPr/>
        </p:nvSpPr>
        <p:spPr>
          <a:xfrm>
            <a:off x="452063" y="700980"/>
            <a:ext cx="4212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Heritage of Faith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2 Timothy 1:1-5</a:t>
            </a:r>
          </a:p>
        </p:txBody>
      </p:sp>
    </p:spTree>
    <p:extLst>
      <p:ext uri="{BB962C8B-B14F-4D97-AF65-F5344CB8AC3E}">
        <p14:creationId xmlns:p14="http://schemas.microsoft.com/office/powerpoint/2010/main" val="742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59EDE-4695-CC22-C253-1CA5858C4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AB0286FC-74F0-585D-1F93-2F4344BF34F0}"/>
              </a:ext>
            </a:extLst>
          </p:cNvPr>
          <p:cNvSpPr txBox="1"/>
          <p:nvPr/>
        </p:nvSpPr>
        <p:spPr>
          <a:xfrm>
            <a:off x="452063" y="700980"/>
            <a:ext cx="4212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Heritage of Faith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2 Timothy 1:1-5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5E72054-E52D-3991-601B-3D494F6D4634}"/>
              </a:ext>
            </a:extLst>
          </p:cNvPr>
          <p:cNvSpPr txBox="1">
            <a:spLocks/>
          </p:cNvSpPr>
          <p:nvPr/>
        </p:nvSpPr>
        <p:spPr>
          <a:xfrm>
            <a:off x="1251385" y="1386334"/>
            <a:ext cx="9620250" cy="501703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lang="en-CA" sz="3000" b="0" i="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600"/>
              </a:spcBef>
              <a:buNone/>
            </a:pPr>
            <a:r>
              <a:rPr lang="en-US" sz="3200" dirty="0">
                <a:latin typeface="Avenir Next LT Pro" panose="020B0504020202020204" pitchFamily="34" charset="0"/>
              </a:rPr>
              <a:t>Recalling your tears, I long to see you, so that I may be filled with joy. </a:t>
            </a:r>
            <a:endParaRPr lang="en-CA" sz="3200" dirty="0">
              <a:latin typeface="Avenir Next LT Pro" panose="020B0504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FAEBFCC-EBBD-3254-509C-0A80D84B42A1}"/>
              </a:ext>
            </a:extLst>
          </p:cNvPr>
          <p:cNvSpPr txBox="1">
            <a:spLocks/>
          </p:cNvSpPr>
          <p:nvPr/>
        </p:nvSpPr>
        <p:spPr>
          <a:xfrm>
            <a:off x="5516489" y="5943601"/>
            <a:ext cx="6220879" cy="45976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lang="en-CA" sz="3000" b="0" i="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CA" sz="1800" dirty="0">
                <a:solidFill>
                  <a:schemeClr val="bg1">
                    <a:lumMod val="75000"/>
                  </a:schemeClr>
                </a:solidFill>
                <a:latin typeface="Avenir Next LT Pro" panose="020B0504020202020204" pitchFamily="34" charset="0"/>
              </a:rPr>
              <a:t>2 Timothy 1:4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F2765F8-2A5A-EF2E-CFD9-AC014FAF7E7F}"/>
              </a:ext>
            </a:extLst>
          </p:cNvPr>
          <p:cNvGrpSpPr/>
          <p:nvPr/>
        </p:nvGrpSpPr>
        <p:grpSpPr>
          <a:xfrm>
            <a:off x="9676226" y="0"/>
            <a:ext cx="2061141" cy="1483360"/>
            <a:chOff x="9676226" y="0"/>
            <a:chExt cx="2061141" cy="1483360"/>
          </a:xfrm>
          <a:solidFill>
            <a:schemeClr val="accent1">
              <a:lumMod val="40000"/>
              <a:lumOff val="60000"/>
              <a:alpha val="75000"/>
            </a:schemeClr>
          </a:solidFill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F1729DA-BE19-CD22-2BD4-CB6593AA9558}"/>
                </a:ext>
              </a:extLst>
            </p:cNvPr>
            <p:cNvGrpSpPr/>
            <p:nvPr/>
          </p:nvGrpSpPr>
          <p:grpSpPr>
            <a:xfrm rot="10800000">
              <a:off x="10748460" y="0"/>
              <a:ext cx="988907" cy="1483360"/>
              <a:chOff x="5984240" y="-1798320"/>
              <a:chExt cx="1056640" cy="1584960"/>
            </a:xfrm>
            <a:grpFill/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F95B0CA-11E3-B5CD-1BB5-3184EFF38AC9}"/>
                  </a:ext>
                </a:extLst>
              </p:cNvPr>
              <p:cNvSpPr/>
              <p:nvPr/>
            </p:nvSpPr>
            <p:spPr>
              <a:xfrm>
                <a:off x="5984240" y="-1270000"/>
                <a:ext cx="1056640" cy="10566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Diagonal Stripe 19">
                <a:extLst>
                  <a:ext uri="{FF2B5EF4-FFF2-40B4-BE49-F238E27FC236}">
                    <a16:creationId xmlns:a16="http://schemas.microsoft.com/office/drawing/2014/main" id="{211A706D-67EC-159B-0258-D7983C17A4CF}"/>
                  </a:ext>
                </a:extLst>
              </p:cNvPr>
              <p:cNvSpPr/>
              <p:nvPr/>
            </p:nvSpPr>
            <p:spPr>
              <a:xfrm>
                <a:off x="5984240" y="-1798320"/>
                <a:ext cx="1056640" cy="1056640"/>
              </a:xfrm>
              <a:prstGeom prst="diagStri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4D7E435-160E-5A87-3E51-E1FA6698624C}"/>
                </a:ext>
              </a:extLst>
            </p:cNvPr>
            <p:cNvGrpSpPr/>
            <p:nvPr/>
          </p:nvGrpSpPr>
          <p:grpSpPr>
            <a:xfrm rot="10800000">
              <a:off x="9676226" y="0"/>
              <a:ext cx="988907" cy="1483360"/>
              <a:chOff x="5984240" y="-1798320"/>
              <a:chExt cx="1056640" cy="1584960"/>
            </a:xfrm>
            <a:grpFill/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DAE46FC-38E8-95C8-DABC-0014BB387E2C}"/>
                  </a:ext>
                </a:extLst>
              </p:cNvPr>
              <p:cNvSpPr/>
              <p:nvPr/>
            </p:nvSpPr>
            <p:spPr>
              <a:xfrm>
                <a:off x="5984240" y="-1270000"/>
                <a:ext cx="1056640" cy="10566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Diagonal Stripe 17">
                <a:extLst>
                  <a:ext uri="{FF2B5EF4-FFF2-40B4-BE49-F238E27FC236}">
                    <a16:creationId xmlns:a16="http://schemas.microsoft.com/office/drawing/2014/main" id="{D27C9705-7AF7-7A96-6782-F225378662DF}"/>
                  </a:ext>
                </a:extLst>
              </p:cNvPr>
              <p:cNvSpPr/>
              <p:nvPr/>
            </p:nvSpPr>
            <p:spPr>
              <a:xfrm>
                <a:off x="5984240" y="-1798320"/>
                <a:ext cx="1056640" cy="1056640"/>
              </a:xfrm>
              <a:prstGeom prst="diagStri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2138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26480-B098-C09A-BD13-42294FEBF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4423932-54CC-3AC1-4139-059F6E365CC6}"/>
              </a:ext>
            </a:extLst>
          </p:cNvPr>
          <p:cNvSpPr/>
          <p:nvPr/>
        </p:nvSpPr>
        <p:spPr>
          <a:xfrm>
            <a:off x="547141" y="1834778"/>
            <a:ext cx="11644862" cy="384265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8C4076-D0C4-CAB6-427D-F846F186DDB0}"/>
              </a:ext>
            </a:extLst>
          </p:cNvPr>
          <p:cNvSpPr txBox="1">
            <a:spLocks/>
          </p:cNvSpPr>
          <p:nvPr/>
        </p:nvSpPr>
        <p:spPr>
          <a:xfrm>
            <a:off x="1159635" y="1834779"/>
            <a:ext cx="3575651" cy="384265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latin typeface="Avenir Next LT Pro" panose="020B0504020202020204" pitchFamily="34" charset="0"/>
              </a:rPr>
              <a:t>Heritage </a:t>
            </a:r>
          </a:p>
          <a:p>
            <a:r>
              <a:rPr lang="en-US" dirty="0">
                <a:latin typeface="Avenir Next LT Pro" panose="020B0504020202020204" pitchFamily="34" charset="0"/>
              </a:rPr>
              <a:t>of Faith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2140788-7927-D415-52C5-3F7917514598}"/>
              </a:ext>
            </a:extLst>
          </p:cNvPr>
          <p:cNvSpPr txBox="1">
            <a:spLocks/>
          </p:cNvSpPr>
          <p:nvPr/>
        </p:nvSpPr>
        <p:spPr>
          <a:xfrm>
            <a:off x="4397828" y="1834778"/>
            <a:ext cx="7340082" cy="384265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lang="en-CA" sz="3000" b="0" i="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CA" sz="2600" b="1" dirty="0">
                <a:solidFill>
                  <a:schemeClr val="bg1">
                    <a:lumMod val="65000"/>
                  </a:schemeClr>
                </a:solidFill>
                <a:latin typeface="Avenir Next LT Pro" panose="020B0504020202020204" pitchFamily="34" charset="0"/>
              </a:rPr>
              <a:t>Remember the Faith Before You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600" b="1" dirty="0">
                <a:solidFill>
                  <a:srgbClr val="000000"/>
                </a:solidFill>
                <a:latin typeface="Avenir Next LT Pro" panose="020B0504020202020204" pitchFamily="34" charset="0"/>
              </a:rPr>
              <a:t>Treasure the People Beside You</a:t>
            </a:r>
            <a:endParaRPr lang="en-CA" sz="2600" dirty="0">
              <a:solidFill>
                <a:srgbClr val="00000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33F5F0-A687-A688-5A0E-1F4F516AA0A4}"/>
              </a:ext>
            </a:extLst>
          </p:cNvPr>
          <p:cNvSpPr txBox="1"/>
          <p:nvPr/>
        </p:nvSpPr>
        <p:spPr>
          <a:xfrm>
            <a:off x="452063" y="700980"/>
            <a:ext cx="4212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Heritage of Faith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2 Timothy 1:1-5</a:t>
            </a:r>
          </a:p>
        </p:txBody>
      </p:sp>
    </p:spTree>
    <p:extLst>
      <p:ext uri="{BB962C8B-B14F-4D97-AF65-F5344CB8AC3E}">
        <p14:creationId xmlns:p14="http://schemas.microsoft.com/office/powerpoint/2010/main" val="460364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BD4D7C57-E0F5-044E-AC8D-DBF2E2B26A1E}"/>
              </a:ext>
            </a:extLst>
          </p:cNvPr>
          <p:cNvSpPr txBox="1">
            <a:spLocks/>
          </p:cNvSpPr>
          <p:nvPr/>
        </p:nvSpPr>
        <p:spPr>
          <a:xfrm>
            <a:off x="2072640" y="1834778"/>
            <a:ext cx="9664727" cy="3842657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lang="en-CA" sz="3000" b="0" i="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3600" b="1" dirty="0">
                <a:solidFill>
                  <a:srgbClr val="000000"/>
                </a:solidFill>
                <a:latin typeface="Avenir Next LT Pro" panose="020B0504020202020204" pitchFamily="34" charset="0"/>
              </a:rPr>
              <a:t>Resilient Disciples on Intergenerational Community:</a:t>
            </a:r>
          </a:p>
          <a:p>
            <a:r>
              <a:rPr lang="en-US" dirty="0">
                <a:latin typeface="Avenir Next LT Pro" panose="020B0504020202020204" pitchFamily="34" charset="0"/>
              </a:rPr>
              <a:t>“I feel valued by the people in my life who are older than me.”</a:t>
            </a:r>
          </a:p>
          <a:p>
            <a:r>
              <a:rPr lang="en-US" dirty="0">
                <a:latin typeface="Avenir Next LT Pro" panose="020B0504020202020204" pitchFamily="34" charset="0"/>
              </a:rPr>
              <a:t>“I welcome positive criticism from those who are older than me.”</a:t>
            </a:r>
          </a:p>
          <a:p>
            <a:r>
              <a:rPr lang="en-US" dirty="0">
                <a:latin typeface="Avenir Next LT Pro" panose="020B0504020202020204" pitchFamily="34" charset="0"/>
              </a:rPr>
              <a:t>“I often look to those who are older than me for advice when I need to make difficult decisions.”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BDD2A3-A691-8B47-9F38-C641C2D1A2C1}"/>
              </a:ext>
            </a:extLst>
          </p:cNvPr>
          <p:cNvSpPr/>
          <p:nvPr/>
        </p:nvSpPr>
        <p:spPr>
          <a:xfrm>
            <a:off x="1614267" y="1834778"/>
            <a:ext cx="305973" cy="384265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CF4D61-D0C5-2B42-A5CB-DB23ED7E63BE}"/>
              </a:ext>
            </a:extLst>
          </p:cNvPr>
          <p:cNvSpPr txBox="1"/>
          <p:nvPr/>
        </p:nvSpPr>
        <p:spPr>
          <a:xfrm>
            <a:off x="452063" y="700980"/>
            <a:ext cx="4212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Heritage of Faith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2 Timothy 1:1-5</a:t>
            </a:r>
          </a:p>
        </p:txBody>
      </p:sp>
    </p:spTree>
    <p:extLst>
      <p:ext uri="{BB962C8B-B14F-4D97-AF65-F5344CB8AC3E}">
        <p14:creationId xmlns:p14="http://schemas.microsoft.com/office/powerpoint/2010/main" val="137043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E956B5-954D-002F-179B-5A5397B69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6BAF3897-40B4-7DB7-64A6-6C07F412D67F}"/>
              </a:ext>
            </a:extLst>
          </p:cNvPr>
          <p:cNvSpPr txBox="1">
            <a:spLocks/>
          </p:cNvSpPr>
          <p:nvPr/>
        </p:nvSpPr>
        <p:spPr>
          <a:xfrm>
            <a:off x="2072640" y="1834778"/>
            <a:ext cx="9664727" cy="3842657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lang="en-CA" sz="3000" b="0" i="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3600" b="1" dirty="0">
                <a:solidFill>
                  <a:srgbClr val="000000"/>
                </a:solidFill>
                <a:latin typeface="Avenir Next LT Pro" panose="020B0504020202020204" pitchFamily="34" charset="0"/>
              </a:rPr>
              <a:t>Resilient Disciples on Intergenerational Community:</a:t>
            </a:r>
          </a:p>
          <a:p>
            <a:r>
              <a:rPr lang="en-US" dirty="0">
                <a:latin typeface="Avenir Next LT Pro" panose="020B0504020202020204" pitchFamily="34" charset="0"/>
              </a:rPr>
              <a:t>“I feel </a:t>
            </a:r>
            <a:r>
              <a:rPr lang="en-US" b="1" dirty="0">
                <a:latin typeface="Avenir Next LT Pro" panose="020B0504020202020204" pitchFamily="34" charset="0"/>
              </a:rPr>
              <a:t>valued</a:t>
            </a:r>
            <a:r>
              <a:rPr lang="en-US" dirty="0">
                <a:latin typeface="Avenir Next LT Pro" panose="020B0504020202020204" pitchFamily="34" charset="0"/>
              </a:rPr>
              <a:t> by the people in my life who are older than me.”</a:t>
            </a:r>
          </a:p>
          <a:p>
            <a:r>
              <a:rPr lang="en-US" dirty="0">
                <a:latin typeface="Avenir Next LT Pro" panose="020B0504020202020204" pitchFamily="34" charset="0"/>
              </a:rPr>
              <a:t>“I welcome </a:t>
            </a:r>
            <a:r>
              <a:rPr lang="en-US" b="1" dirty="0">
                <a:latin typeface="Avenir Next LT Pro" panose="020B0504020202020204" pitchFamily="34" charset="0"/>
              </a:rPr>
              <a:t>positive criticism </a:t>
            </a:r>
            <a:r>
              <a:rPr lang="en-US" dirty="0">
                <a:latin typeface="Avenir Next LT Pro" panose="020B0504020202020204" pitchFamily="34" charset="0"/>
              </a:rPr>
              <a:t>from those who are older than me.”</a:t>
            </a:r>
          </a:p>
          <a:p>
            <a:r>
              <a:rPr lang="en-US" dirty="0">
                <a:latin typeface="Avenir Next LT Pro" panose="020B0504020202020204" pitchFamily="34" charset="0"/>
              </a:rPr>
              <a:t>“I often look to those who are older than me for </a:t>
            </a:r>
            <a:r>
              <a:rPr lang="en-US" b="1" dirty="0">
                <a:latin typeface="Avenir Next LT Pro" panose="020B0504020202020204" pitchFamily="34" charset="0"/>
              </a:rPr>
              <a:t>advice</a:t>
            </a:r>
            <a:r>
              <a:rPr lang="en-US" dirty="0">
                <a:latin typeface="Avenir Next LT Pro" panose="020B0504020202020204" pitchFamily="34" charset="0"/>
              </a:rPr>
              <a:t> when I need to make difficult decisions.”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301A35-EEF1-A0F6-C386-04EF27935FFC}"/>
              </a:ext>
            </a:extLst>
          </p:cNvPr>
          <p:cNvSpPr/>
          <p:nvPr/>
        </p:nvSpPr>
        <p:spPr>
          <a:xfrm>
            <a:off x="1614267" y="1834778"/>
            <a:ext cx="305973" cy="384265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1E3E9C-BE7B-07D2-0198-F05BF985566D}"/>
              </a:ext>
            </a:extLst>
          </p:cNvPr>
          <p:cNvSpPr txBox="1"/>
          <p:nvPr/>
        </p:nvSpPr>
        <p:spPr>
          <a:xfrm>
            <a:off x="452063" y="700980"/>
            <a:ext cx="4212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Heritage of Faith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2 Timothy 1:1-5</a:t>
            </a:r>
          </a:p>
        </p:txBody>
      </p:sp>
    </p:spTree>
    <p:extLst>
      <p:ext uri="{BB962C8B-B14F-4D97-AF65-F5344CB8AC3E}">
        <p14:creationId xmlns:p14="http://schemas.microsoft.com/office/powerpoint/2010/main" val="2379860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F0F35-6F2C-64AA-A24C-C3DCB5D77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4F02055-37D3-208D-8854-D46E08750DC7}"/>
              </a:ext>
            </a:extLst>
          </p:cNvPr>
          <p:cNvSpPr txBox="1"/>
          <p:nvPr/>
        </p:nvSpPr>
        <p:spPr>
          <a:xfrm>
            <a:off x="452063" y="700980"/>
            <a:ext cx="4212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Heritage of Faith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2 Timothy 1:1-5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8534846-9104-F40D-36C5-BD504224F095}"/>
              </a:ext>
            </a:extLst>
          </p:cNvPr>
          <p:cNvSpPr txBox="1">
            <a:spLocks/>
          </p:cNvSpPr>
          <p:nvPr/>
        </p:nvSpPr>
        <p:spPr>
          <a:xfrm>
            <a:off x="1251385" y="1386334"/>
            <a:ext cx="9620250" cy="501703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lang="en-CA" sz="3000" b="0" i="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600"/>
              </a:spcBef>
              <a:buNone/>
            </a:pPr>
            <a:r>
              <a:rPr lang="en-US" sz="3200" dirty="0">
                <a:latin typeface="Avenir Next LT Pro" panose="020B0504020202020204" pitchFamily="34" charset="0"/>
              </a:rPr>
              <a:t>I am reminded of your sincere faith, which first lived in your grandmother Lois and in your mother Eunice and, I am persuaded, now lives in you also.</a:t>
            </a:r>
            <a:endParaRPr lang="en-CA" sz="3200" dirty="0">
              <a:latin typeface="Avenir Next LT Pro" panose="020B0504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0DD8B0E-21D7-E210-946C-B991593F0330}"/>
              </a:ext>
            </a:extLst>
          </p:cNvPr>
          <p:cNvSpPr txBox="1">
            <a:spLocks/>
          </p:cNvSpPr>
          <p:nvPr/>
        </p:nvSpPr>
        <p:spPr>
          <a:xfrm>
            <a:off x="5516489" y="5943601"/>
            <a:ext cx="6220879" cy="45976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lang="en-CA" sz="3000" b="0" i="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CA" sz="1800" dirty="0">
                <a:solidFill>
                  <a:schemeClr val="bg1">
                    <a:lumMod val="75000"/>
                  </a:schemeClr>
                </a:solidFill>
                <a:latin typeface="Avenir Next LT Pro" panose="020B0504020202020204" pitchFamily="34" charset="0"/>
              </a:rPr>
              <a:t>2 Timothy 1:5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36FADF-1102-A234-C2BC-7088ADFDB439}"/>
              </a:ext>
            </a:extLst>
          </p:cNvPr>
          <p:cNvGrpSpPr/>
          <p:nvPr/>
        </p:nvGrpSpPr>
        <p:grpSpPr>
          <a:xfrm>
            <a:off x="9676226" y="0"/>
            <a:ext cx="2061141" cy="1483360"/>
            <a:chOff x="9676226" y="0"/>
            <a:chExt cx="2061141" cy="1483360"/>
          </a:xfrm>
          <a:solidFill>
            <a:schemeClr val="accent1">
              <a:lumMod val="40000"/>
              <a:lumOff val="60000"/>
              <a:alpha val="75000"/>
            </a:schemeClr>
          </a:solidFill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6E5A0E0-39FB-C9E1-4737-66F56D21ACD4}"/>
                </a:ext>
              </a:extLst>
            </p:cNvPr>
            <p:cNvGrpSpPr/>
            <p:nvPr/>
          </p:nvGrpSpPr>
          <p:grpSpPr>
            <a:xfrm rot="10800000">
              <a:off x="10748460" y="0"/>
              <a:ext cx="988907" cy="1483360"/>
              <a:chOff x="5984240" y="-1798320"/>
              <a:chExt cx="1056640" cy="1584960"/>
            </a:xfrm>
            <a:grpFill/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0451CF7-28E4-7FBC-ED4D-F8E1993C7A61}"/>
                  </a:ext>
                </a:extLst>
              </p:cNvPr>
              <p:cNvSpPr/>
              <p:nvPr/>
            </p:nvSpPr>
            <p:spPr>
              <a:xfrm>
                <a:off x="5984240" y="-1270000"/>
                <a:ext cx="1056640" cy="10566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Diagonal Stripe 19">
                <a:extLst>
                  <a:ext uri="{FF2B5EF4-FFF2-40B4-BE49-F238E27FC236}">
                    <a16:creationId xmlns:a16="http://schemas.microsoft.com/office/drawing/2014/main" id="{EEC6D03A-2E12-2B2C-5FCD-035CD6A2D7D4}"/>
                  </a:ext>
                </a:extLst>
              </p:cNvPr>
              <p:cNvSpPr/>
              <p:nvPr/>
            </p:nvSpPr>
            <p:spPr>
              <a:xfrm>
                <a:off x="5984240" y="-1798320"/>
                <a:ext cx="1056640" cy="1056640"/>
              </a:xfrm>
              <a:prstGeom prst="diagStri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C22AE37-598C-CDDD-47E3-C5AD88B7E248}"/>
                </a:ext>
              </a:extLst>
            </p:cNvPr>
            <p:cNvGrpSpPr/>
            <p:nvPr/>
          </p:nvGrpSpPr>
          <p:grpSpPr>
            <a:xfrm rot="10800000">
              <a:off x="9676226" y="0"/>
              <a:ext cx="988907" cy="1483360"/>
              <a:chOff x="5984240" y="-1798320"/>
              <a:chExt cx="1056640" cy="1584960"/>
            </a:xfrm>
            <a:grpFill/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588D217-C987-A19E-6448-1B649B988D39}"/>
                  </a:ext>
                </a:extLst>
              </p:cNvPr>
              <p:cNvSpPr/>
              <p:nvPr/>
            </p:nvSpPr>
            <p:spPr>
              <a:xfrm>
                <a:off x="5984240" y="-1270000"/>
                <a:ext cx="1056640" cy="10566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Diagonal Stripe 17">
                <a:extLst>
                  <a:ext uri="{FF2B5EF4-FFF2-40B4-BE49-F238E27FC236}">
                    <a16:creationId xmlns:a16="http://schemas.microsoft.com/office/drawing/2014/main" id="{B4001E8D-F682-3B04-B047-B4247EC6F14D}"/>
                  </a:ext>
                </a:extLst>
              </p:cNvPr>
              <p:cNvSpPr/>
              <p:nvPr/>
            </p:nvSpPr>
            <p:spPr>
              <a:xfrm>
                <a:off x="5984240" y="-1798320"/>
                <a:ext cx="1056640" cy="1056640"/>
              </a:xfrm>
              <a:prstGeom prst="diagStri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36543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91DCC-FE79-1D78-CBE1-A19810A29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9F53C48-555B-23A7-6648-D3FF2351150C}"/>
              </a:ext>
            </a:extLst>
          </p:cNvPr>
          <p:cNvSpPr/>
          <p:nvPr/>
        </p:nvSpPr>
        <p:spPr>
          <a:xfrm>
            <a:off x="547141" y="1834778"/>
            <a:ext cx="11644862" cy="384265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1622C3B-CAD5-D025-8D30-7A70170C4AD9}"/>
              </a:ext>
            </a:extLst>
          </p:cNvPr>
          <p:cNvSpPr txBox="1">
            <a:spLocks/>
          </p:cNvSpPr>
          <p:nvPr/>
        </p:nvSpPr>
        <p:spPr>
          <a:xfrm>
            <a:off x="1159635" y="1834779"/>
            <a:ext cx="3575651" cy="384265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latin typeface="Avenir Next LT Pro" panose="020B0504020202020204" pitchFamily="34" charset="0"/>
              </a:rPr>
              <a:t>Heritage </a:t>
            </a:r>
          </a:p>
          <a:p>
            <a:r>
              <a:rPr lang="en-US" dirty="0">
                <a:latin typeface="Avenir Next LT Pro" panose="020B0504020202020204" pitchFamily="34" charset="0"/>
              </a:rPr>
              <a:t>of Faith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F8E72E1-4A0D-ABE2-1D00-99447C74B50D}"/>
              </a:ext>
            </a:extLst>
          </p:cNvPr>
          <p:cNvSpPr txBox="1">
            <a:spLocks/>
          </p:cNvSpPr>
          <p:nvPr/>
        </p:nvSpPr>
        <p:spPr>
          <a:xfrm>
            <a:off x="4397828" y="1834778"/>
            <a:ext cx="7340082" cy="384265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lang="en-CA" sz="3000" b="0" i="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CA" sz="2600" b="1" dirty="0">
                <a:solidFill>
                  <a:schemeClr val="bg1">
                    <a:lumMod val="65000"/>
                  </a:schemeClr>
                </a:solidFill>
                <a:latin typeface="Avenir Next LT Pro" panose="020B0504020202020204" pitchFamily="34" charset="0"/>
              </a:rPr>
              <a:t>Remember the Faith Before You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600" b="1" dirty="0">
                <a:solidFill>
                  <a:schemeClr val="bg1">
                    <a:lumMod val="65000"/>
                  </a:schemeClr>
                </a:solidFill>
                <a:latin typeface="Avenir Next LT Pro" panose="020B0504020202020204" pitchFamily="34" charset="0"/>
              </a:rPr>
              <a:t>Treasure the People Beside You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600" b="1" dirty="0">
                <a:solidFill>
                  <a:srgbClr val="000000"/>
                </a:solidFill>
                <a:latin typeface="Avenir Next LT Pro" panose="020B0504020202020204" pitchFamily="34" charset="0"/>
              </a:rPr>
              <a:t>Prepare the Generation After You</a:t>
            </a:r>
            <a:endParaRPr lang="en-CA" sz="2600" dirty="0">
              <a:solidFill>
                <a:srgbClr val="00000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0186C8-8FEB-6ADA-E949-0B063702B7E8}"/>
              </a:ext>
            </a:extLst>
          </p:cNvPr>
          <p:cNvSpPr txBox="1"/>
          <p:nvPr/>
        </p:nvSpPr>
        <p:spPr>
          <a:xfrm>
            <a:off x="452063" y="700980"/>
            <a:ext cx="4212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Heritage of Faith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2 Timothy 1:1-5</a:t>
            </a:r>
          </a:p>
        </p:txBody>
      </p:sp>
    </p:spTree>
    <p:extLst>
      <p:ext uri="{BB962C8B-B14F-4D97-AF65-F5344CB8AC3E}">
        <p14:creationId xmlns:p14="http://schemas.microsoft.com/office/powerpoint/2010/main" val="1895678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65CDC7-3494-76E6-C4F3-537F97F3F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500186"/>
            <a:ext cx="5753100" cy="3857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985472-2599-C67B-DBBA-B47568788C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1757" y="1500187"/>
            <a:ext cx="5527343" cy="3857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264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43079D-3095-17C3-5A0A-028598EA1D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952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6EBD6-C461-3DFA-262E-9D979AFB8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AC5F313-CA6D-2229-6D40-C2E8582D49E5}"/>
              </a:ext>
            </a:extLst>
          </p:cNvPr>
          <p:cNvSpPr/>
          <p:nvPr/>
        </p:nvSpPr>
        <p:spPr>
          <a:xfrm>
            <a:off x="547141" y="1834778"/>
            <a:ext cx="11644862" cy="384265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65BFF0E-8B76-CB32-4F02-DF463CD8AC8D}"/>
              </a:ext>
            </a:extLst>
          </p:cNvPr>
          <p:cNvSpPr txBox="1">
            <a:spLocks/>
          </p:cNvSpPr>
          <p:nvPr/>
        </p:nvSpPr>
        <p:spPr>
          <a:xfrm>
            <a:off x="1159635" y="1834779"/>
            <a:ext cx="3575651" cy="384265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latin typeface="Avenir Next LT Pro" panose="020B0504020202020204" pitchFamily="34" charset="0"/>
              </a:rPr>
              <a:t>Heritage </a:t>
            </a:r>
          </a:p>
          <a:p>
            <a:r>
              <a:rPr lang="en-US" dirty="0">
                <a:latin typeface="Avenir Next LT Pro" panose="020B0504020202020204" pitchFamily="34" charset="0"/>
              </a:rPr>
              <a:t>of Faith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E0C4988-85A6-1995-1546-0441300169F7}"/>
              </a:ext>
            </a:extLst>
          </p:cNvPr>
          <p:cNvSpPr txBox="1">
            <a:spLocks/>
          </p:cNvSpPr>
          <p:nvPr/>
        </p:nvSpPr>
        <p:spPr>
          <a:xfrm>
            <a:off x="4397828" y="1834778"/>
            <a:ext cx="7340082" cy="384265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lang="en-CA" sz="3000" b="0" i="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CA" sz="2600" b="1" dirty="0">
                <a:latin typeface="Avenir Next LT Pro" panose="020B0504020202020204" pitchFamily="34" charset="0"/>
              </a:rPr>
              <a:t>Remember the Faith Before You - </a:t>
            </a:r>
            <a:r>
              <a:rPr lang="en-CA" sz="2600" dirty="0">
                <a:latin typeface="Avenir Next LT Pro" panose="020B0504020202020204" pitchFamily="34" charset="0"/>
              </a:rPr>
              <a:t>Gratitude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600" b="1" dirty="0">
                <a:latin typeface="Avenir Next LT Pro" panose="020B0504020202020204" pitchFamily="34" charset="0"/>
              </a:rPr>
              <a:t>Treasure the People Beside You – </a:t>
            </a:r>
            <a:br>
              <a:rPr lang="en-CA" sz="2600" b="1" dirty="0">
                <a:latin typeface="Avenir Next LT Pro" panose="020B0504020202020204" pitchFamily="34" charset="0"/>
              </a:rPr>
            </a:br>
            <a:r>
              <a:rPr lang="en-CA" sz="2600" dirty="0">
                <a:latin typeface="Avenir Next LT Pro" panose="020B0504020202020204" pitchFamily="34" charset="0"/>
              </a:rPr>
              <a:t>Love</a:t>
            </a:r>
            <a:endParaRPr lang="en-CA" sz="2600" b="1" dirty="0">
              <a:latin typeface="Avenir Next LT Pro" panose="020B05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CA" sz="2600" b="1" dirty="0">
                <a:latin typeface="Avenir Next LT Pro" panose="020B0504020202020204" pitchFamily="34" charset="0"/>
              </a:rPr>
              <a:t>Prepare the Generation After </a:t>
            </a:r>
            <a:r>
              <a:rPr lang="en-CA" sz="2600" b="1">
                <a:latin typeface="Avenir Next LT Pro" panose="020B0504020202020204" pitchFamily="34" charset="0"/>
              </a:rPr>
              <a:t>You – </a:t>
            </a:r>
            <a:r>
              <a:rPr lang="en-CA" sz="2600">
                <a:latin typeface="Avenir Next LT Pro" panose="020B0504020202020204" pitchFamily="34" charset="0"/>
              </a:rPr>
              <a:t>Responsibility </a:t>
            </a:r>
            <a:endParaRPr lang="en-CA" sz="2600" dirty="0">
              <a:latin typeface="Avenir Next LT Pro" panose="020B05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3BB33D-2496-1215-FF15-0417457B96A7}"/>
              </a:ext>
            </a:extLst>
          </p:cNvPr>
          <p:cNvSpPr txBox="1"/>
          <p:nvPr/>
        </p:nvSpPr>
        <p:spPr>
          <a:xfrm>
            <a:off x="452063" y="700980"/>
            <a:ext cx="4212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Heritage of Faith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2 Timothy 1:1-5</a:t>
            </a:r>
          </a:p>
        </p:txBody>
      </p:sp>
    </p:spTree>
    <p:extLst>
      <p:ext uri="{BB962C8B-B14F-4D97-AF65-F5344CB8AC3E}">
        <p14:creationId xmlns:p14="http://schemas.microsoft.com/office/powerpoint/2010/main" val="2701371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480</TotalTime>
  <Words>393</Words>
  <Application>Microsoft Office PowerPoint</Application>
  <PresentationFormat>Widescreen</PresentationFormat>
  <Paragraphs>50</Paragraphs>
  <Slides>16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Avenir Next LT Pro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Confidence in Life</dc:title>
  <dc:creator>Microsoft Office User</dc:creator>
  <cp:lastModifiedBy>Bronco Lam</cp:lastModifiedBy>
  <cp:revision>22</cp:revision>
  <dcterms:created xsi:type="dcterms:W3CDTF">2020-02-15T22:14:16Z</dcterms:created>
  <dcterms:modified xsi:type="dcterms:W3CDTF">2026-09-06T06:18:40Z</dcterms:modified>
</cp:coreProperties>
</file>