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handoutMasterIdLst>
    <p:handoutMasterId r:id="rId21"/>
  </p:handoutMasterIdLst>
  <p:sldIdLst>
    <p:sldId id="256" r:id="rId2"/>
    <p:sldId id="290" r:id="rId3"/>
    <p:sldId id="291" r:id="rId4"/>
    <p:sldId id="258" r:id="rId5"/>
    <p:sldId id="293" r:id="rId6"/>
    <p:sldId id="292" r:id="rId7"/>
    <p:sldId id="259" r:id="rId8"/>
    <p:sldId id="294" r:id="rId9"/>
    <p:sldId id="295" r:id="rId10"/>
    <p:sldId id="296" r:id="rId11"/>
    <p:sldId id="297" r:id="rId12"/>
    <p:sldId id="298" r:id="rId13"/>
    <p:sldId id="299" r:id="rId14"/>
    <p:sldId id="300" r:id="rId15"/>
    <p:sldId id="301" r:id="rId16"/>
    <p:sldId id="302" r:id="rId17"/>
    <p:sldId id="303" r:id="rId18"/>
    <p:sldId id="30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830951-5F25-4ED4-80A6-6D10F2272011}" v="34" dt="2026-09-27T05:17:56.5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49" autoAdjust="0"/>
    <p:restoredTop sz="94694"/>
  </p:normalViewPr>
  <p:slideViewPr>
    <p:cSldViewPr snapToGrid="0" snapToObjects="1">
      <p:cViewPr varScale="1">
        <p:scale>
          <a:sx n="83" d="100"/>
          <a:sy n="83" d="100"/>
        </p:scale>
        <p:origin x="2456" y="56"/>
      </p:cViewPr>
      <p:guideLst/>
    </p:cSldViewPr>
  </p:slideViewPr>
  <p:notesTextViewPr>
    <p:cViewPr>
      <p:scale>
        <a:sx n="1" d="1"/>
        <a:sy n="1" d="1"/>
      </p:scale>
      <p:origin x="0" y="0"/>
    </p:cViewPr>
  </p:notesTextViewPr>
  <p:notesViewPr>
    <p:cSldViewPr snapToGrid="0" snapToObjects="1">
      <p:cViewPr varScale="1">
        <p:scale>
          <a:sx n="163" d="100"/>
          <a:sy n="163" d="100"/>
        </p:scale>
        <p:origin x="5520"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onco Lam" userId="78abb05af0cc5829" providerId="LiveId" clId="{857F618A-E71C-4E5B-B97F-BB39033E4F4E}"/>
    <pc:docChg chg="undo custSel addSld delSld modSld sldOrd">
      <pc:chgData name="Bronco Lam" userId="78abb05af0cc5829" providerId="LiveId" clId="{857F618A-E71C-4E5B-B97F-BB39033E4F4E}" dt="2026-09-27T05:12:04.653" v="918" actId="207"/>
      <pc:docMkLst>
        <pc:docMk/>
      </pc:docMkLst>
      <pc:sldChg chg="addSp delSp modSp mod">
        <pc:chgData name="Bronco Lam" userId="78abb05af0cc5829" providerId="LiveId" clId="{857F618A-E71C-4E5B-B97F-BB39033E4F4E}" dt="2026-09-27T04:47:23.241" v="553"/>
        <pc:sldMkLst>
          <pc:docMk/>
          <pc:sldMk cId="994854655" sldId="256"/>
        </pc:sldMkLst>
        <pc:spChg chg="mod">
          <ac:chgData name="Bronco Lam" userId="78abb05af0cc5829" providerId="LiveId" clId="{857F618A-E71C-4E5B-B97F-BB39033E4F4E}" dt="2026-09-27T04:12:35.619" v="541" actId="20577"/>
          <ac:spMkLst>
            <pc:docMk/>
            <pc:sldMk cId="994854655" sldId="256"/>
            <ac:spMk id="16" creationId="{0EDC5498-5EA6-E542-9331-945EF513A761}"/>
          </ac:spMkLst>
        </pc:spChg>
        <pc:picChg chg="add del mod ord modCrop">
          <ac:chgData name="Bronco Lam" userId="78abb05af0cc5829" providerId="LiveId" clId="{857F618A-E71C-4E5B-B97F-BB39033E4F4E}" dt="2026-09-27T04:46:17.867" v="552" actId="478"/>
          <ac:picMkLst>
            <pc:docMk/>
            <pc:sldMk cId="994854655" sldId="256"/>
            <ac:picMk id="3" creationId="{51AFE306-7E4B-0CCD-B1D6-C0396BE435CD}"/>
          </ac:picMkLst>
        </pc:picChg>
        <pc:picChg chg="add mod ord modCrop">
          <ac:chgData name="Bronco Lam" userId="78abb05af0cc5829" providerId="LiveId" clId="{857F618A-E71C-4E5B-B97F-BB39033E4F4E}" dt="2026-09-27T04:47:23.241" v="553"/>
          <ac:picMkLst>
            <pc:docMk/>
            <pc:sldMk cId="994854655" sldId="256"/>
            <ac:picMk id="4" creationId="{E98B4D96-6192-87C9-D4BA-F42A801EE05D}"/>
          </ac:picMkLst>
        </pc:picChg>
      </pc:sldChg>
      <pc:sldChg chg="modSp mod ord">
        <pc:chgData name="Bronco Lam" userId="78abb05af0cc5829" providerId="LiveId" clId="{857F618A-E71C-4E5B-B97F-BB39033E4F4E}" dt="2026-09-27T04:55:50.418" v="616"/>
        <pc:sldMkLst>
          <pc:docMk/>
          <pc:sldMk cId="2341900342" sldId="258"/>
        </pc:sldMkLst>
        <pc:spChg chg="mod">
          <ac:chgData name="Bronco Lam" userId="78abb05af0cc5829" providerId="LiveId" clId="{857F618A-E71C-4E5B-B97F-BB39033E4F4E}" dt="2026-09-27T04:55:50.418" v="616"/>
          <ac:spMkLst>
            <pc:docMk/>
            <pc:sldMk cId="2341900342" sldId="258"/>
            <ac:spMk id="7" creationId="{4BA0886C-05BB-D242-9D5E-459B1E16D296}"/>
          </ac:spMkLst>
        </pc:spChg>
        <pc:spChg chg="mod">
          <ac:chgData name="Bronco Lam" userId="78abb05af0cc5829" providerId="LiveId" clId="{857F618A-E71C-4E5B-B97F-BB39033E4F4E}" dt="2026-09-27T04:55:26.968" v="614" actId="20577"/>
          <ac:spMkLst>
            <pc:docMk/>
            <pc:sldMk cId="2341900342" sldId="258"/>
            <ac:spMk id="8" creationId="{E1089639-4283-2B41-9B18-DC66ACEF448C}"/>
          </ac:spMkLst>
        </pc:spChg>
        <pc:spChg chg="mod">
          <ac:chgData name="Bronco Lam" userId="78abb05af0cc5829" providerId="LiveId" clId="{857F618A-E71C-4E5B-B97F-BB39033E4F4E}" dt="2026-09-27T04:55:16.037" v="608"/>
          <ac:spMkLst>
            <pc:docMk/>
            <pc:sldMk cId="2341900342" sldId="258"/>
            <ac:spMk id="17" creationId="{1FA4B093-1BF7-1944-B2A6-4E0F94C0348A}"/>
          </ac:spMkLst>
        </pc:spChg>
      </pc:sldChg>
      <pc:sldChg chg="modSp mod ord">
        <pc:chgData name="Bronco Lam" userId="78abb05af0cc5829" providerId="LiveId" clId="{857F618A-E71C-4E5B-B97F-BB39033E4F4E}" dt="2026-09-27T05:00:40.897" v="742" actId="6549"/>
        <pc:sldMkLst>
          <pc:docMk/>
          <pc:sldMk cId="4062761483" sldId="259"/>
        </pc:sldMkLst>
        <pc:spChg chg="mod">
          <ac:chgData name="Bronco Lam" userId="78abb05af0cc5829" providerId="LiveId" clId="{857F618A-E71C-4E5B-B97F-BB39033E4F4E}" dt="2026-09-27T05:00:40.897" v="742" actId="6549"/>
          <ac:spMkLst>
            <pc:docMk/>
            <pc:sldMk cId="4062761483" sldId="259"/>
            <ac:spMk id="4" creationId="{8FB21360-6421-8941-A8D0-7A26489F5513}"/>
          </ac:spMkLst>
        </pc:spChg>
        <pc:spChg chg="mod">
          <ac:chgData name="Bronco Lam" userId="78abb05af0cc5829" providerId="LiveId" clId="{857F618A-E71C-4E5B-B97F-BB39033E4F4E}" dt="2026-09-27T04:55:13.345" v="607"/>
          <ac:spMkLst>
            <pc:docMk/>
            <pc:sldMk cId="4062761483" sldId="259"/>
            <ac:spMk id="5" creationId="{45E86693-8826-B541-A933-33F3D50FACDA}"/>
          </ac:spMkLst>
        </pc:spChg>
      </pc:sldChg>
      <pc:sldChg chg="modSp del mod ord modAnim">
        <pc:chgData name="Bronco Lam" userId="78abb05af0cc5829" providerId="LiveId" clId="{857F618A-E71C-4E5B-B97F-BB39033E4F4E}" dt="2026-09-27T05:12:00.645" v="917" actId="47"/>
        <pc:sldMkLst>
          <pc:docMk/>
          <pc:sldMk cId="1370439952" sldId="261"/>
        </pc:sldMkLst>
        <pc:spChg chg="mod">
          <ac:chgData name="Bronco Lam" userId="78abb05af0cc5829" providerId="LiveId" clId="{857F618A-E71C-4E5B-B97F-BB39033E4F4E}" dt="2026-09-27T04:55:18.287" v="609"/>
          <ac:spMkLst>
            <pc:docMk/>
            <pc:sldMk cId="1370439952" sldId="261"/>
            <ac:spMk id="7" creationId="{BCCF4D61-D0C5-2B42-A5CB-DB23ED7E63BE}"/>
          </ac:spMkLst>
        </pc:spChg>
      </pc:sldChg>
      <pc:sldChg chg="modSp del mod ord">
        <pc:chgData name="Bronco Lam" userId="78abb05af0cc5829" providerId="LiveId" clId="{857F618A-E71C-4E5B-B97F-BB39033E4F4E}" dt="2026-09-27T04:54:35.229" v="567" actId="47"/>
        <pc:sldMkLst>
          <pc:docMk/>
          <pc:sldMk cId="742726" sldId="266"/>
        </pc:sldMkLst>
      </pc:sldChg>
      <pc:sldChg chg="addSp modSp new del mod setBg">
        <pc:chgData name="Bronco Lam" userId="78abb05af0cc5829" providerId="LiveId" clId="{857F618A-E71C-4E5B-B97F-BB39033E4F4E}" dt="2026-09-27T04:45:38.353" v="542" actId="47"/>
        <pc:sldMkLst>
          <pc:docMk/>
          <pc:sldMk cId="3596064549" sldId="278"/>
        </pc:sldMkLst>
      </pc:sldChg>
      <pc:sldChg chg="add del ord">
        <pc:chgData name="Bronco Lam" userId="78abb05af0cc5829" providerId="LiveId" clId="{857F618A-E71C-4E5B-B97F-BB39033E4F4E}" dt="2026-09-27T04:45:41.099" v="543" actId="47"/>
        <pc:sldMkLst>
          <pc:docMk/>
          <pc:sldMk cId="2010279285" sldId="279"/>
        </pc:sldMkLst>
      </pc:sldChg>
      <pc:sldChg chg="addSp modSp new del mod modAnim">
        <pc:chgData name="Bronco Lam" userId="78abb05af0cc5829" providerId="LiveId" clId="{857F618A-E71C-4E5B-B97F-BB39033E4F4E}" dt="2026-09-27T04:45:41.635" v="544" actId="47"/>
        <pc:sldMkLst>
          <pc:docMk/>
          <pc:sldMk cId="804079913" sldId="280"/>
        </pc:sldMkLst>
      </pc:sldChg>
      <pc:sldChg chg="modSp add del mod ord">
        <pc:chgData name="Bronco Lam" userId="78abb05af0cc5829" providerId="LiveId" clId="{857F618A-E71C-4E5B-B97F-BB39033E4F4E}" dt="2026-09-27T04:54:36.378" v="568" actId="47"/>
        <pc:sldMkLst>
          <pc:docMk/>
          <pc:sldMk cId="4292138168" sldId="281"/>
        </pc:sldMkLst>
      </pc:sldChg>
      <pc:sldChg chg="modSp add del mod ord">
        <pc:chgData name="Bronco Lam" userId="78abb05af0cc5829" providerId="LiveId" clId="{857F618A-E71C-4E5B-B97F-BB39033E4F4E}" dt="2026-09-27T04:54:46.286" v="570" actId="47"/>
        <pc:sldMkLst>
          <pc:docMk/>
          <pc:sldMk cId="460364667" sldId="282"/>
        </pc:sldMkLst>
      </pc:sldChg>
      <pc:sldChg chg="modSp add del mod modAnim">
        <pc:chgData name="Bronco Lam" userId="78abb05af0cc5829" providerId="LiveId" clId="{857F618A-E71C-4E5B-B97F-BB39033E4F4E}" dt="2026-09-27T04:54:50.529" v="571" actId="47"/>
        <pc:sldMkLst>
          <pc:docMk/>
          <pc:sldMk cId="2379860323" sldId="283"/>
        </pc:sldMkLst>
      </pc:sldChg>
      <pc:sldChg chg="modSp add del mod">
        <pc:chgData name="Bronco Lam" userId="78abb05af0cc5829" providerId="LiveId" clId="{857F618A-E71C-4E5B-B97F-BB39033E4F4E}" dt="2026-09-27T04:54:52.311" v="572" actId="47"/>
        <pc:sldMkLst>
          <pc:docMk/>
          <pc:sldMk cId="836543240" sldId="284"/>
        </pc:sldMkLst>
      </pc:sldChg>
      <pc:sldChg chg="modSp add del mod">
        <pc:chgData name="Bronco Lam" userId="78abb05af0cc5829" providerId="LiveId" clId="{857F618A-E71C-4E5B-B97F-BB39033E4F4E}" dt="2026-09-27T04:54:53.571" v="573" actId="47"/>
        <pc:sldMkLst>
          <pc:docMk/>
          <pc:sldMk cId="1895678864" sldId="285"/>
        </pc:sldMkLst>
      </pc:sldChg>
      <pc:sldChg chg="addSp delSp modSp new del mod setBg modAnim">
        <pc:chgData name="Bronco Lam" userId="78abb05af0cc5829" providerId="LiveId" clId="{857F618A-E71C-4E5B-B97F-BB39033E4F4E}" dt="2026-09-27T04:54:54.703" v="574" actId="47"/>
        <pc:sldMkLst>
          <pc:docMk/>
          <pc:sldMk cId="1942644102" sldId="286"/>
        </pc:sldMkLst>
      </pc:sldChg>
      <pc:sldChg chg="addSp modSp new del mod setBg">
        <pc:chgData name="Bronco Lam" userId="78abb05af0cc5829" providerId="LiveId" clId="{857F618A-E71C-4E5B-B97F-BB39033E4F4E}" dt="2026-09-27T04:54:55.717" v="575" actId="47"/>
        <pc:sldMkLst>
          <pc:docMk/>
          <pc:sldMk cId="3334952201" sldId="287"/>
        </pc:sldMkLst>
      </pc:sldChg>
      <pc:sldChg chg="modSp add del mod">
        <pc:chgData name="Bronco Lam" userId="78abb05af0cc5829" providerId="LiveId" clId="{857F618A-E71C-4E5B-B97F-BB39033E4F4E}" dt="2026-09-27T04:54:58.436" v="576" actId="47"/>
        <pc:sldMkLst>
          <pc:docMk/>
          <pc:sldMk cId="2701371560" sldId="289"/>
        </pc:sldMkLst>
      </pc:sldChg>
      <pc:sldChg chg="addSp modSp new mod">
        <pc:chgData name="Bronco Lam" userId="78abb05af0cc5829" providerId="LiveId" clId="{857F618A-E71C-4E5B-B97F-BB39033E4F4E}" dt="2026-09-27T04:49:47.194" v="565" actId="732"/>
        <pc:sldMkLst>
          <pc:docMk/>
          <pc:sldMk cId="1166264969" sldId="290"/>
        </pc:sldMkLst>
        <pc:picChg chg="add mod modCrop">
          <ac:chgData name="Bronco Lam" userId="78abb05af0cc5829" providerId="LiveId" clId="{857F618A-E71C-4E5B-B97F-BB39033E4F4E}" dt="2026-09-27T04:49:47.194" v="565" actId="732"/>
          <ac:picMkLst>
            <pc:docMk/>
            <pc:sldMk cId="1166264969" sldId="290"/>
            <ac:picMk id="3" creationId="{10B1EDBD-7D30-5A76-EF16-E409767059AD}"/>
          </ac:picMkLst>
        </pc:picChg>
        <pc:picChg chg="add mod modCrop">
          <ac:chgData name="Bronco Lam" userId="78abb05af0cc5829" providerId="LiveId" clId="{857F618A-E71C-4E5B-B97F-BB39033E4F4E}" dt="2026-09-27T04:49:34.004" v="563" actId="732"/>
          <ac:picMkLst>
            <pc:docMk/>
            <pc:sldMk cId="1166264969" sldId="290"/>
            <ac:picMk id="5" creationId="{164520D9-C0D0-FC21-626B-7459F5BCDB28}"/>
          </ac:picMkLst>
        </pc:picChg>
      </pc:sldChg>
      <pc:sldChg chg="add">
        <pc:chgData name="Bronco Lam" userId="78abb05af0cc5829" providerId="LiveId" clId="{857F618A-E71C-4E5B-B97F-BB39033E4F4E}" dt="2026-09-27T04:50:00.817" v="566"/>
        <pc:sldMkLst>
          <pc:docMk/>
          <pc:sldMk cId="4119350017" sldId="291"/>
        </pc:sldMkLst>
      </pc:sldChg>
      <pc:sldChg chg="modSp add mod">
        <pc:chgData name="Bronco Lam" userId="78abb05af0cc5829" providerId="LiveId" clId="{857F618A-E71C-4E5B-B97F-BB39033E4F4E}" dt="2026-09-27T05:11:22.048" v="915" actId="404"/>
        <pc:sldMkLst>
          <pc:docMk/>
          <pc:sldMk cId="1067835986" sldId="292"/>
        </pc:sldMkLst>
        <pc:spChg chg="mod">
          <ac:chgData name="Bronco Lam" userId="78abb05af0cc5829" providerId="LiveId" clId="{857F618A-E71C-4E5B-B97F-BB39033E4F4E}" dt="2026-09-27T04:56:55.771" v="651" actId="20577"/>
          <ac:spMkLst>
            <pc:docMk/>
            <pc:sldMk cId="1067835986" sldId="292"/>
            <ac:spMk id="6" creationId="{1140DEF5-ADBB-192E-F2D8-571F2D043869}"/>
          </ac:spMkLst>
        </pc:spChg>
        <pc:spChg chg="mod">
          <ac:chgData name="Bronco Lam" userId="78abb05af0cc5829" providerId="LiveId" clId="{857F618A-E71C-4E5B-B97F-BB39033E4F4E}" dt="2026-09-27T05:11:22.048" v="915" actId="404"/>
          <ac:spMkLst>
            <pc:docMk/>
            <pc:sldMk cId="1067835986" sldId="292"/>
            <ac:spMk id="9" creationId="{C652A9F6-F3ED-9793-10EB-8E9D42C75DA8}"/>
          </ac:spMkLst>
        </pc:spChg>
        <pc:spChg chg="mod">
          <ac:chgData name="Bronco Lam" userId="78abb05af0cc5829" providerId="LiveId" clId="{857F618A-E71C-4E5B-B97F-BB39033E4F4E}" dt="2026-09-27T04:55:10.015" v="606" actId="20577"/>
          <ac:spMkLst>
            <pc:docMk/>
            <pc:sldMk cId="1067835986" sldId="292"/>
            <ac:spMk id="10" creationId="{F7D53EF1-1A4C-2F0B-F5B2-DEAA08FC4A2F}"/>
          </ac:spMkLst>
        </pc:spChg>
      </pc:sldChg>
      <pc:sldChg chg="modSp add mod">
        <pc:chgData name="Bronco Lam" userId="78abb05af0cc5829" providerId="LiveId" clId="{857F618A-E71C-4E5B-B97F-BB39033E4F4E}" dt="2026-09-27T04:56:22.305" v="626" actId="20577"/>
        <pc:sldMkLst>
          <pc:docMk/>
          <pc:sldMk cId="3962259489" sldId="293"/>
        </pc:sldMkLst>
        <pc:spChg chg="mod">
          <ac:chgData name="Bronco Lam" userId="78abb05af0cc5829" providerId="LiveId" clId="{857F618A-E71C-4E5B-B97F-BB39033E4F4E}" dt="2026-09-27T04:56:22.305" v="626" actId="20577"/>
          <ac:spMkLst>
            <pc:docMk/>
            <pc:sldMk cId="3962259489" sldId="293"/>
            <ac:spMk id="7" creationId="{BCA92AD4-8C3E-CFE5-05C5-A8A91496E6A3}"/>
          </ac:spMkLst>
        </pc:spChg>
        <pc:spChg chg="mod">
          <ac:chgData name="Bronco Lam" userId="78abb05af0cc5829" providerId="LiveId" clId="{857F618A-E71C-4E5B-B97F-BB39033E4F4E}" dt="2026-09-27T04:56:10.432" v="622" actId="20577"/>
          <ac:spMkLst>
            <pc:docMk/>
            <pc:sldMk cId="3962259489" sldId="293"/>
            <ac:spMk id="8" creationId="{57113176-01C0-CC29-6BC6-95EE17D9F851}"/>
          </ac:spMkLst>
        </pc:spChg>
      </pc:sldChg>
      <pc:sldChg chg="modSp add mod">
        <pc:chgData name="Bronco Lam" userId="78abb05af0cc5829" providerId="LiveId" clId="{857F618A-E71C-4E5B-B97F-BB39033E4F4E}" dt="2026-09-27T05:03:14.024" v="763" actId="403"/>
        <pc:sldMkLst>
          <pc:docMk/>
          <pc:sldMk cId="3194009519" sldId="294"/>
        </pc:sldMkLst>
        <pc:spChg chg="mod">
          <ac:chgData name="Bronco Lam" userId="78abb05af0cc5829" providerId="LiveId" clId="{857F618A-E71C-4E5B-B97F-BB39033E4F4E}" dt="2026-09-27T05:03:14.024" v="763" actId="403"/>
          <ac:spMkLst>
            <pc:docMk/>
            <pc:sldMk cId="3194009519" sldId="294"/>
            <ac:spMk id="7" creationId="{F9BBBEA2-FF82-5020-865A-F821C319579D}"/>
          </ac:spMkLst>
        </pc:spChg>
        <pc:spChg chg="mod">
          <ac:chgData name="Bronco Lam" userId="78abb05af0cc5829" providerId="LiveId" clId="{857F618A-E71C-4E5B-B97F-BB39033E4F4E}" dt="2026-09-27T05:02:34.749" v="757" actId="20577"/>
          <ac:spMkLst>
            <pc:docMk/>
            <pc:sldMk cId="3194009519" sldId="294"/>
            <ac:spMk id="8" creationId="{FAE279FB-3B4E-1F59-5251-9E10C7B37850}"/>
          </ac:spMkLst>
        </pc:spChg>
      </pc:sldChg>
      <pc:sldChg chg="modSp add mod">
        <pc:chgData name="Bronco Lam" userId="78abb05af0cc5829" providerId="LiveId" clId="{857F618A-E71C-4E5B-B97F-BB39033E4F4E}" dt="2026-09-27T05:04:08.945" v="767" actId="113"/>
        <pc:sldMkLst>
          <pc:docMk/>
          <pc:sldMk cId="247798695" sldId="295"/>
        </pc:sldMkLst>
        <pc:spChg chg="mod">
          <ac:chgData name="Bronco Lam" userId="78abb05af0cc5829" providerId="LiveId" clId="{857F618A-E71C-4E5B-B97F-BB39033E4F4E}" dt="2026-09-27T05:04:08.945" v="767" actId="113"/>
          <ac:spMkLst>
            <pc:docMk/>
            <pc:sldMk cId="247798695" sldId="295"/>
            <ac:spMk id="7" creationId="{32A2FBAE-9219-8EA9-DCF1-A53604562FB1}"/>
          </ac:spMkLst>
        </pc:spChg>
      </pc:sldChg>
      <pc:sldChg chg="modSp add mod">
        <pc:chgData name="Bronco Lam" userId="78abb05af0cc5829" providerId="LiveId" clId="{857F618A-E71C-4E5B-B97F-BB39033E4F4E}" dt="2026-09-27T05:05:00.984" v="775" actId="113"/>
        <pc:sldMkLst>
          <pc:docMk/>
          <pc:sldMk cId="281453946" sldId="296"/>
        </pc:sldMkLst>
        <pc:spChg chg="mod">
          <ac:chgData name="Bronco Lam" userId="78abb05af0cc5829" providerId="LiveId" clId="{857F618A-E71C-4E5B-B97F-BB39033E4F4E}" dt="2026-09-27T05:05:00.984" v="775" actId="113"/>
          <ac:spMkLst>
            <pc:docMk/>
            <pc:sldMk cId="281453946" sldId="296"/>
            <ac:spMk id="7" creationId="{388F6029-DE39-D662-84AA-3F449EFF80C9}"/>
          </ac:spMkLst>
        </pc:spChg>
      </pc:sldChg>
      <pc:sldChg chg="add del">
        <pc:chgData name="Bronco Lam" userId="78abb05af0cc5829" providerId="LiveId" clId="{857F618A-E71C-4E5B-B97F-BB39033E4F4E}" dt="2026-09-27T05:04:13.337" v="769" actId="2890"/>
        <pc:sldMkLst>
          <pc:docMk/>
          <pc:sldMk cId="377718998" sldId="296"/>
        </pc:sldMkLst>
      </pc:sldChg>
      <pc:sldChg chg="modSp add mod">
        <pc:chgData name="Bronco Lam" userId="78abb05af0cc5829" providerId="LiveId" clId="{857F618A-E71C-4E5B-B97F-BB39033E4F4E}" dt="2026-09-27T05:05:44.334" v="789" actId="403"/>
        <pc:sldMkLst>
          <pc:docMk/>
          <pc:sldMk cId="3579350710" sldId="297"/>
        </pc:sldMkLst>
        <pc:spChg chg="mod">
          <ac:chgData name="Bronco Lam" userId="78abb05af0cc5829" providerId="LiveId" clId="{857F618A-E71C-4E5B-B97F-BB39033E4F4E}" dt="2026-09-27T05:05:44.334" v="789" actId="403"/>
          <ac:spMkLst>
            <pc:docMk/>
            <pc:sldMk cId="3579350710" sldId="297"/>
            <ac:spMk id="7" creationId="{D1B06293-4B59-5F33-9848-3F6336059568}"/>
          </ac:spMkLst>
        </pc:spChg>
        <pc:spChg chg="mod">
          <ac:chgData name="Bronco Lam" userId="78abb05af0cc5829" providerId="LiveId" clId="{857F618A-E71C-4E5B-B97F-BB39033E4F4E}" dt="2026-09-27T05:05:23.080" v="785" actId="20577"/>
          <ac:spMkLst>
            <pc:docMk/>
            <pc:sldMk cId="3579350710" sldId="297"/>
            <ac:spMk id="8" creationId="{11E1B045-BC30-5D8B-299E-422B798062CC}"/>
          </ac:spMkLst>
        </pc:spChg>
      </pc:sldChg>
      <pc:sldChg chg="addSp delSp modSp add mod">
        <pc:chgData name="Bronco Lam" userId="78abb05af0cc5829" providerId="LiveId" clId="{857F618A-E71C-4E5B-B97F-BB39033E4F4E}" dt="2026-09-27T05:11:17.397" v="914" actId="404"/>
        <pc:sldMkLst>
          <pc:docMk/>
          <pc:sldMk cId="159800285" sldId="298"/>
        </pc:sldMkLst>
        <pc:spChg chg="add del">
          <ac:chgData name="Bronco Lam" userId="78abb05af0cc5829" providerId="LiveId" clId="{857F618A-E71C-4E5B-B97F-BB39033E4F4E}" dt="2026-09-27T05:10:53.242" v="872" actId="22"/>
          <ac:spMkLst>
            <pc:docMk/>
            <pc:sldMk cId="159800285" sldId="298"/>
            <ac:spMk id="3" creationId="{5BA45B65-458D-46A5-0476-95808F95B5D3}"/>
          </ac:spMkLst>
        </pc:spChg>
        <pc:spChg chg="mod">
          <ac:chgData name="Bronco Lam" userId="78abb05af0cc5829" providerId="LiveId" clId="{857F618A-E71C-4E5B-B97F-BB39033E4F4E}" dt="2026-09-27T05:11:17.397" v="914" actId="404"/>
          <ac:spMkLst>
            <pc:docMk/>
            <pc:sldMk cId="159800285" sldId="298"/>
            <ac:spMk id="9" creationId="{ED70F08F-3D67-A4F7-D75B-BFBE7D437C46}"/>
          </ac:spMkLst>
        </pc:spChg>
      </pc:sldChg>
      <pc:sldChg chg="add">
        <pc:chgData name="Bronco Lam" userId="78abb05af0cc5829" providerId="LiveId" clId="{857F618A-E71C-4E5B-B97F-BB39033E4F4E}" dt="2026-09-27T05:06:39.194" v="833"/>
        <pc:sldMkLst>
          <pc:docMk/>
          <pc:sldMk cId="4026150755" sldId="299"/>
        </pc:sldMkLst>
      </pc:sldChg>
      <pc:sldChg chg="addSp modSp new mod setBg">
        <pc:chgData name="Bronco Lam" userId="78abb05af0cc5829" providerId="LiveId" clId="{857F618A-E71C-4E5B-B97F-BB39033E4F4E}" dt="2026-09-27T05:08:36.552" v="850"/>
        <pc:sldMkLst>
          <pc:docMk/>
          <pc:sldMk cId="1841231677" sldId="300"/>
        </pc:sldMkLst>
        <pc:spChg chg="add mod">
          <ac:chgData name="Bronco Lam" userId="78abb05af0cc5829" providerId="LiveId" clId="{857F618A-E71C-4E5B-B97F-BB39033E4F4E}" dt="2026-09-27T05:08:29.541" v="849" actId="1076"/>
          <ac:spMkLst>
            <pc:docMk/>
            <pc:sldMk cId="1841231677" sldId="300"/>
            <ac:spMk id="4" creationId="{41B410DF-2058-C9FB-534B-459224E3463C}"/>
          </ac:spMkLst>
        </pc:spChg>
        <pc:picChg chg="add mod">
          <ac:chgData name="Bronco Lam" userId="78abb05af0cc5829" providerId="LiveId" clId="{857F618A-E71C-4E5B-B97F-BB39033E4F4E}" dt="2026-09-27T05:07:55.791" v="843" actId="12788"/>
          <ac:picMkLst>
            <pc:docMk/>
            <pc:sldMk cId="1841231677" sldId="300"/>
            <ac:picMk id="3" creationId="{A7B15005-521F-B471-9F51-C4CF0C1D88B2}"/>
          </ac:picMkLst>
        </pc:picChg>
      </pc:sldChg>
      <pc:sldChg chg="modSp add mod">
        <pc:chgData name="Bronco Lam" userId="78abb05af0cc5829" providerId="LiveId" clId="{857F618A-E71C-4E5B-B97F-BB39033E4F4E}" dt="2026-09-27T05:10:01.364" v="864" actId="207"/>
        <pc:sldMkLst>
          <pc:docMk/>
          <pc:sldMk cId="2548980425" sldId="301"/>
        </pc:sldMkLst>
        <pc:spChg chg="mod">
          <ac:chgData name="Bronco Lam" userId="78abb05af0cc5829" providerId="LiveId" clId="{857F618A-E71C-4E5B-B97F-BB39033E4F4E}" dt="2026-09-27T05:10:01.364" v="864" actId="207"/>
          <ac:spMkLst>
            <pc:docMk/>
            <pc:sldMk cId="2548980425" sldId="301"/>
            <ac:spMk id="7" creationId="{555D99AA-C243-E214-E191-02B6621B690A}"/>
          </ac:spMkLst>
        </pc:spChg>
        <pc:spChg chg="mod">
          <ac:chgData name="Bronco Lam" userId="78abb05af0cc5829" providerId="LiveId" clId="{857F618A-E71C-4E5B-B97F-BB39033E4F4E}" dt="2026-09-27T05:09:10.532" v="858" actId="20577"/>
          <ac:spMkLst>
            <pc:docMk/>
            <pc:sldMk cId="2548980425" sldId="301"/>
            <ac:spMk id="8" creationId="{055D9E35-E0E2-76BD-329F-0067708FCB18}"/>
          </ac:spMkLst>
        </pc:spChg>
      </pc:sldChg>
      <pc:sldChg chg="modSp add mod">
        <pc:chgData name="Bronco Lam" userId="78abb05af0cc5829" providerId="LiveId" clId="{857F618A-E71C-4E5B-B97F-BB39033E4F4E}" dt="2026-09-27T05:10:40.615" v="870" actId="113"/>
        <pc:sldMkLst>
          <pc:docMk/>
          <pc:sldMk cId="1415416704" sldId="302"/>
        </pc:sldMkLst>
        <pc:spChg chg="mod">
          <ac:chgData name="Bronco Lam" userId="78abb05af0cc5829" providerId="LiveId" clId="{857F618A-E71C-4E5B-B97F-BB39033E4F4E}" dt="2026-09-27T05:10:40.615" v="870" actId="113"/>
          <ac:spMkLst>
            <pc:docMk/>
            <pc:sldMk cId="1415416704" sldId="302"/>
            <ac:spMk id="7" creationId="{074EB915-8880-B4A0-09C8-C70916FF0347}"/>
          </ac:spMkLst>
        </pc:spChg>
      </pc:sldChg>
      <pc:sldChg chg="modSp add mod">
        <pc:chgData name="Bronco Lam" userId="78abb05af0cc5829" providerId="LiveId" clId="{857F618A-E71C-4E5B-B97F-BB39033E4F4E}" dt="2026-09-27T05:11:12.969" v="913" actId="404"/>
        <pc:sldMkLst>
          <pc:docMk/>
          <pc:sldMk cId="2845542519" sldId="303"/>
        </pc:sldMkLst>
        <pc:spChg chg="mod">
          <ac:chgData name="Bronco Lam" userId="78abb05af0cc5829" providerId="LiveId" clId="{857F618A-E71C-4E5B-B97F-BB39033E4F4E}" dt="2026-09-27T05:11:12.969" v="913" actId="404"/>
          <ac:spMkLst>
            <pc:docMk/>
            <pc:sldMk cId="2845542519" sldId="303"/>
            <ac:spMk id="9" creationId="{0F8A4439-D7A6-78FC-22DA-7658E11E2F82}"/>
          </ac:spMkLst>
        </pc:spChg>
      </pc:sldChg>
      <pc:sldChg chg="modSp add mod">
        <pc:chgData name="Bronco Lam" userId="78abb05af0cc5829" providerId="LiveId" clId="{857F618A-E71C-4E5B-B97F-BB39033E4F4E}" dt="2026-09-27T05:12:04.653" v="918" actId="207"/>
        <pc:sldMkLst>
          <pc:docMk/>
          <pc:sldMk cId="2443229513" sldId="304"/>
        </pc:sldMkLst>
        <pc:spChg chg="mod">
          <ac:chgData name="Bronco Lam" userId="78abb05af0cc5829" providerId="LiveId" clId="{857F618A-E71C-4E5B-B97F-BB39033E4F4E}" dt="2026-09-27T05:12:04.653" v="918" actId="207"/>
          <ac:spMkLst>
            <pc:docMk/>
            <pc:sldMk cId="2443229513" sldId="304"/>
            <ac:spMk id="9" creationId="{6351EBE6-C530-5475-D2DF-9D01FCA70C6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7715EC8-FEAD-6D4B-9C29-FDE9C867836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972C4DE-BE4A-AC4D-AF10-654883E46D7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E374884-0784-824D-B497-25A7AD704EE2}" type="datetimeFigureOut">
              <a:rPr lang="en-US" smtClean="0"/>
              <a:t>9/27/2026</a:t>
            </a:fld>
            <a:endParaRPr lang="en-US"/>
          </a:p>
        </p:txBody>
      </p:sp>
      <p:sp>
        <p:nvSpPr>
          <p:cNvPr id="4" name="Footer Placeholder 3">
            <a:extLst>
              <a:ext uri="{FF2B5EF4-FFF2-40B4-BE49-F238E27FC236}">
                <a16:creationId xmlns:a16="http://schemas.microsoft.com/office/drawing/2014/main" id="{283C5C22-28CA-224E-8448-D2F52D1DFB4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2C639A4-0C23-5A40-92E1-D0FE25E8D3B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25E40E4-BA4D-914A-9C2B-6323C04E963B}" type="slidenum">
              <a:rPr lang="en-US" smtClean="0"/>
              <a:t>‹#›</a:t>
            </a:fld>
            <a:endParaRPr lang="en-US"/>
          </a:p>
        </p:txBody>
      </p:sp>
    </p:spTree>
    <p:extLst>
      <p:ext uri="{BB962C8B-B14F-4D97-AF65-F5344CB8AC3E}">
        <p14:creationId xmlns:p14="http://schemas.microsoft.com/office/powerpoint/2010/main" val="35014453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30B2B9-BB04-3748-9185-357DCF7D43BA}" type="datetimeFigureOut">
              <a:rPr lang="en-US" smtClean="0"/>
              <a:t>9/27/2026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757EF1-E3BD-8D42-8F9A-EBEB6EDE5ABA}" type="slidenum">
              <a:rPr lang="en-US" smtClean="0"/>
              <a:t>‹#›</a:t>
            </a:fld>
            <a:endParaRPr lang="en-US"/>
          </a:p>
        </p:txBody>
      </p:sp>
    </p:spTree>
    <p:extLst>
      <p:ext uri="{BB962C8B-B14F-4D97-AF65-F5344CB8AC3E}">
        <p14:creationId xmlns:p14="http://schemas.microsoft.com/office/powerpoint/2010/main" val="6681129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757EF1-E3BD-8D42-8F9A-EBEB6EDE5ABA}" type="slidenum">
              <a:rPr lang="en-US" smtClean="0"/>
              <a:t>1</a:t>
            </a:fld>
            <a:endParaRPr lang="en-US"/>
          </a:p>
        </p:txBody>
      </p:sp>
    </p:spTree>
    <p:extLst>
      <p:ext uri="{BB962C8B-B14F-4D97-AF65-F5344CB8AC3E}">
        <p14:creationId xmlns:p14="http://schemas.microsoft.com/office/powerpoint/2010/main" val="8481408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9DFE1-2184-7BE4-2B9B-6073CE792C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EAF3B5-02EE-2571-19C7-D8A5998853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F19814-157C-F15F-9F53-A4A7E0E240C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2DF2545-AC66-C25F-6229-FDDC1A766D51}"/>
              </a:ext>
            </a:extLst>
          </p:cNvPr>
          <p:cNvSpPr>
            <a:spLocks noGrp="1"/>
          </p:cNvSpPr>
          <p:nvPr>
            <p:ph type="sldNum" sz="quarter" idx="5"/>
          </p:nvPr>
        </p:nvSpPr>
        <p:spPr/>
        <p:txBody>
          <a:bodyPr/>
          <a:lstStyle/>
          <a:p>
            <a:fld id="{48757EF1-E3BD-8D42-8F9A-EBEB6EDE5ABA}" type="slidenum">
              <a:rPr lang="en-US" smtClean="0"/>
              <a:t>3</a:t>
            </a:fld>
            <a:endParaRPr lang="en-US"/>
          </a:p>
        </p:txBody>
      </p:sp>
    </p:spTree>
    <p:extLst>
      <p:ext uri="{BB962C8B-B14F-4D97-AF65-F5344CB8AC3E}">
        <p14:creationId xmlns:p14="http://schemas.microsoft.com/office/powerpoint/2010/main" val="2376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AB34D-4EE6-4372-CEE5-A69894B0EB15}"/>
              </a:ext>
            </a:extLst>
          </p:cNvPr>
          <p:cNvSpPr txBox="1"/>
          <p:nvPr userDrawn="1"/>
        </p:nvSpPr>
        <p:spPr>
          <a:xfrm>
            <a:off x="2435087" y="566530"/>
            <a:ext cx="184731" cy="369332"/>
          </a:xfrm>
          <a:prstGeom prst="rect">
            <a:avLst/>
          </a:prstGeom>
          <a:noFill/>
        </p:spPr>
        <p:txBody>
          <a:bodyPr wrap="none" rtlCol="0">
            <a:spAutoFit/>
          </a:bodyPr>
          <a:lstStyle/>
          <a:p>
            <a:endParaRPr lang="en-CA" dirty="0"/>
          </a:p>
        </p:txBody>
      </p:sp>
      <p:sp>
        <p:nvSpPr>
          <p:cNvPr id="3" name="TextBox 2">
            <a:extLst>
              <a:ext uri="{FF2B5EF4-FFF2-40B4-BE49-F238E27FC236}">
                <a16:creationId xmlns:a16="http://schemas.microsoft.com/office/drawing/2014/main" id="{48AC2149-5281-72EC-6FBA-F316BC0D2CCA}"/>
              </a:ext>
            </a:extLst>
          </p:cNvPr>
          <p:cNvSpPr txBox="1"/>
          <p:nvPr userDrawn="1"/>
        </p:nvSpPr>
        <p:spPr>
          <a:xfrm>
            <a:off x="1898374" y="576470"/>
            <a:ext cx="184731" cy="369332"/>
          </a:xfrm>
          <a:prstGeom prst="rect">
            <a:avLst/>
          </a:prstGeom>
          <a:noFill/>
        </p:spPr>
        <p:txBody>
          <a:bodyPr wrap="none" rtlCol="0">
            <a:spAutoFit/>
          </a:bodyPr>
          <a:lstStyle/>
          <a:p>
            <a:endParaRPr lang="en-CA" dirty="0"/>
          </a:p>
        </p:txBody>
      </p:sp>
    </p:spTree>
    <p:extLst>
      <p:ext uri="{BB962C8B-B14F-4D97-AF65-F5344CB8AC3E}">
        <p14:creationId xmlns:p14="http://schemas.microsoft.com/office/powerpoint/2010/main" val="1417177862"/>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9C389D1-746B-0B41-8D3A-C1F8EAAE9BE3}"/>
              </a:ext>
            </a:extLst>
          </p:cNvPr>
          <p:cNvSpPr txBox="1"/>
          <p:nvPr userDrawn="1"/>
        </p:nvSpPr>
        <p:spPr>
          <a:xfrm>
            <a:off x="452063" y="452063"/>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NYMAC</a:t>
            </a:r>
            <a:r>
              <a:rPr lang="en-US" sz="1200" dirty="0">
                <a:solidFill>
                  <a:schemeClr val="bg1">
                    <a:lumMod val="75000"/>
                  </a:schemeClr>
                </a:solidFill>
                <a:latin typeface="Arial" panose="020B0604020202020204" pitchFamily="34" charset="0"/>
                <a:cs typeface="Arial" panose="020B0604020202020204" pitchFamily="34" charset="0"/>
              </a:rPr>
              <a:t> | English Worship</a:t>
            </a:r>
          </a:p>
        </p:txBody>
      </p:sp>
    </p:spTree>
    <p:extLst>
      <p:ext uri="{BB962C8B-B14F-4D97-AF65-F5344CB8AC3E}">
        <p14:creationId xmlns:p14="http://schemas.microsoft.com/office/powerpoint/2010/main" val="17139423"/>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98B4D96-6192-87C9-D4BA-F42A801EE05D}"/>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334000" y="0"/>
            <a:ext cx="6858000" cy="6858000"/>
          </a:xfrm>
          <a:prstGeom prst="rect">
            <a:avLst/>
          </a:prstGeom>
        </p:spPr>
      </p:pic>
      <p:sp>
        <p:nvSpPr>
          <p:cNvPr id="16" name="Rectangle 15">
            <a:extLst>
              <a:ext uri="{FF2B5EF4-FFF2-40B4-BE49-F238E27FC236}">
                <a16:creationId xmlns:a16="http://schemas.microsoft.com/office/drawing/2014/main" id="{0EDC5498-5EA6-E542-9331-945EF513A761}"/>
              </a:ext>
            </a:extLst>
          </p:cNvPr>
          <p:cNvSpPr/>
          <p:nvPr/>
        </p:nvSpPr>
        <p:spPr>
          <a:xfrm>
            <a:off x="547141" y="1315886"/>
            <a:ext cx="5763679" cy="5542114"/>
          </a:xfrm>
          <a:prstGeom prst="rect">
            <a:avLst/>
          </a:prstGeom>
          <a:solidFill>
            <a:schemeClr val="accent1">
              <a:lumMod val="40000"/>
              <a:lumOff val="6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en-US" sz="6000" b="1" spc="-100" dirty="0">
                <a:solidFill>
                  <a:schemeClr val="tx1"/>
                </a:solidFill>
                <a:latin typeface="Avenir Next LT Pro" panose="020B0504020202020204" pitchFamily="34" charset="0"/>
                <a:ea typeface="Verdana" panose="020B0604030504040204" pitchFamily="34" charset="0"/>
                <a:cs typeface="Verdana" panose="020B0604030504040204" pitchFamily="34" charset="0"/>
              </a:rPr>
              <a:t>Faithful Under Pressure</a:t>
            </a:r>
          </a:p>
          <a:p>
            <a:pPr lvl="1"/>
            <a:endParaRPr lang="en-US" sz="2000" spc="-100" dirty="0">
              <a:solidFill>
                <a:schemeClr val="tx1"/>
              </a:solidFill>
              <a:latin typeface="Avenir Next LT Pro" panose="020B0504020202020204" pitchFamily="34" charset="0"/>
              <a:ea typeface="Verdana" panose="020B0604030504040204" pitchFamily="34" charset="0"/>
              <a:cs typeface="Verdana" panose="020B0604030504040204" pitchFamily="34" charset="0"/>
            </a:endParaRPr>
          </a:p>
          <a:p>
            <a:pPr lvl="1"/>
            <a:r>
              <a:rPr lang="en-US" sz="2000" spc="-100" dirty="0">
                <a:solidFill>
                  <a:schemeClr val="tx1"/>
                </a:solidFill>
                <a:latin typeface="Avenir Next LT Pro" panose="020B0504020202020204" pitchFamily="34" charset="0"/>
                <a:ea typeface="Verdana" panose="020B0604030504040204" pitchFamily="34" charset="0"/>
                <a:cs typeface="Verdana" panose="020B0604030504040204" pitchFamily="34" charset="0"/>
              </a:rPr>
              <a:t>2 Timothy 1:6-18</a:t>
            </a:r>
          </a:p>
        </p:txBody>
      </p:sp>
    </p:spTree>
    <p:extLst>
      <p:ext uri="{BB962C8B-B14F-4D97-AF65-F5344CB8AC3E}">
        <p14:creationId xmlns:p14="http://schemas.microsoft.com/office/powerpoint/2010/main" val="994854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B1EDBD-7D30-5A76-EF16-E409767059A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0" y="0"/>
            <a:ext cx="4349163" cy="6858000"/>
          </a:xfrm>
          <a:prstGeom prst="rect">
            <a:avLst/>
          </a:prstGeom>
        </p:spPr>
      </p:pic>
      <p:pic>
        <p:nvPicPr>
          <p:cNvPr id="5" name="Picture 4">
            <a:extLst>
              <a:ext uri="{FF2B5EF4-FFF2-40B4-BE49-F238E27FC236}">
                <a16:creationId xmlns:a16="http://schemas.microsoft.com/office/drawing/2014/main" id="{164520D9-C0D0-FC21-626B-7459F5BCDB28}"/>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614876" y="0"/>
            <a:ext cx="4577123" cy="6858000"/>
          </a:xfrm>
          <a:prstGeom prst="rect">
            <a:avLst/>
          </a:prstGeom>
        </p:spPr>
      </p:pic>
    </p:spTree>
    <p:extLst>
      <p:ext uri="{BB962C8B-B14F-4D97-AF65-F5344CB8AC3E}">
        <p14:creationId xmlns:p14="http://schemas.microsoft.com/office/powerpoint/2010/main" val="1166264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E3E5A-8934-EE26-DE00-AD35389FC41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EA84F35-E525-91C0-7C47-1AC8F414BEC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334000" y="0"/>
            <a:ext cx="6858000" cy="6858000"/>
          </a:xfrm>
          <a:prstGeom prst="rect">
            <a:avLst/>
          </a:prstGeom>
        </p:spPr>
      </p:pic>
      <p:sp>
        <p:nvSpPr>
          <p:cNvPr id="16" name="Rectangle 15">
            <a:extLst>
              <a:ext uri="{FF2B5EF4-FFF2-40B4-BE49-F238E27FC236}">
                <a16:creationId xmlns:a16="http://schemas.microsoft.com/office/drawing/2014/main" id="{A619A8D3-32CE-4895-36C8-9C8DB9CCB746}"/>
              </a:ext>
            </a:extLst>
          </p:cNvPr>
          <p:cNvSpPr/>
          <p:nvPr/>
        </p:nvSpPr>
        <p:spPr>
          <a:xfrm>
            <a:off x="547141" y="1315886"/>
            <a:ext cx="5763679" cy="5542114"/>
          </a:xfrm>
          <a:prstGeom prst="rect">
            <a:avLst/>
          </a:prstGeom>
          <a:solidFill>
            <a:schemeClr val="accent1">
              <a:lumMod val="40000"/>
              <a:lumOff val="6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en-US" sz="6000" b="1" spc="-100" dirty="0">
                <a:solidFill>
                  <a:schemeClr val="tx1"/>
                </a:solidFill>
                <a:latin typeface="Avenir Next LT Pro" panose="020B0504020202020204" pitchFamily="34" charset="0"/>
                <a:ea typeface="Verdana" panose="020B0604030504040204" pitchFamily="34" charset="0"/>
                <a:cs typeface="Verdana" panose="020B0604030504040204" pitchFamily="34" charset="0"/>
              </a:rPr>
              <a:t>Faithful Under Pressure</a:t>
            </a:r>
          </a:p>
          <a:p>
            <a:pPr lvl="1"/>
            <a:endParaRPr lang="en-US" sz="2000" spc="-100" dirty="0">
              <a:solidFill>
                <a:schemeClr val="tx1"/>
              </a:solidFill>
              <a:latin typeface="Avenir Next LT Pro" panose="020B0504020202020204" pitchFamily="34" charset="0"/>
              <a:ea typeface="Verdana" panose="020B0604030504040204" pitchFamily="34" charset="0"/>
              <a:cs typeface="Verdana" panose="020B0604030504040204" pitchFamily="34" charset="0"/>
            </a:endParaRPr>
          </a:p>
          <a:p>
            <a:pPr lvl="1"/>
            <a:r>
              <a:rPr lang="en-US" sz="2000" spc="-100" dirty="0">
                <a:solidFill>
                  <a:schemeClr val="tx1"/>
                </a:solidFill>
                <a:latin typeface="Avenir Next LT Pro" panose="020B0504020202020204" pitchFamily="34" charset="0"/>
                <a:ea typeface="Verdana" panose="020B0604030504040204" pitchFamily="34" charset="0"/>
                <a:cs typeface="Verdana" panose="020B0604030504040204" pitchFamily="34" charset="0"/>
              </a:rPr>
              <a:t>2 Timothy 1:6-18</a:t>
            </a:r>
          </a:p>
        </p:txBody>
      </p:sp>
    </p:spTree>
    <p:extLst>
      <p:ext uri="{BB962C8B-B14F-4D97-AF65-F5344CB8AC3E}">
        <p14:creationId xmlns:p14="http://schemas.microsoft.com/office/powerpoint/2010/main" val="41193500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1FA4B093-1BF7-1944-B2A6-4E0F94C0348A}"/>
              </a:ext>
            </a:extLst>
          </p:cNvPr>
          <p:cNvSpPr txBox="1"/>
          <p:nvPr/>
        </p:nvSpPr>
        <p:spPr>
          <a:xfrm>
            <a:off x="452063" y="700980"/>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Faithful Under Pressure </a:t>
            </a:r>
            <a:r>
              <a:rPr lang="en-US" sz="1200" dirty="0">
                <a:solidFill>
                  <a:schemeClr val="bg1">
                    <a:lumMod val="75000"/>
                  </a:schemeClr>
                </a:solidFill>
                <a:latin typeface="Arial" panose="020B0604020202020204" pitchFamily="34" charset="0"/>
                <a:cs typeface="Arial" panose="020B0604020202020204" pitchFamily="34" charset="0"/>
              </a:rPr>
              <a:t>| 2 Timothy 1:6-8</a:t>
            </a:r>
          </a:p>
        </p:txBody>
      </p:sp>
      <p:sp>
        <p:nvSpPr>
          <p:cNvPr id="7" name="Subtitle 2">
            <a:extLst>
              <a:ext uri="{FF2B5EF4-FFF2-40B4-BE49-F238E27FC236}">
                <a16:creationId xmlns:a16="http://schemas.microsoft.com/office/drawing/2014/main" id="{4BA0886C-05BB-D242-9D5E-459B1E16D296}"/>
              </a:ext>
            </a:extLst>
          </p:cNvPr>
          <p:cNvSpPr txBox="1">
            <a:spLocks/>
          </p:cNvSpPr>
          <p:nvPr/>
        </p:nvSpPr>
        <p:spPr>
          <a:xfrm>
            <a:off x="1251385" y="1386334"/>
            <a:ext cx="9620250" cy="5017035"/>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spcBef>
                <a:spcPts val="1600"/>
              </a:spcBef>
              <a:buNone/>
            </a:pPr>
            <a:r>
              <a:rPr lang="en-US" sz="3200" dirty="0">
                <a:latin typeface="Avenir Next LT Pro" panose="020B0504020202020204" pitchFamily="34" charset="0"/>
              </a:rPr>
              <a:t>Guard the good deposit that was entrusted to you—guard it with the help of the Holy Spirit who lives in us.</a:t>
            </a:r>
            <a:endParaRPr lang="en-CA" sz="3200" dirty="0">
              <a:latin typeface="Avenir Next LT Pro" panose="020B0504020202020204" pitchFamily="34" charset="0"/>
            </a:endParaRPr>
          </a:p>
        </p:txBody>
      </p:sp>
      <p:sp>
        <p:nvSpPr>
          <p:cNvPr id="8" name="Subtitle 2">
            <a:extLst>
              <a:ext uri="{FF2B5EF4-FFF2-40B4-BE49-F238E27FC236}">
                <a16:creationId xmlns:a16="http://schemas.microsoft.com/office/drawing/2014/main" id="{E1089639-4283-2B41-9B18-DC66ACEF448C}"/>
              </a:ext>
            </a:extLst>
          </p:cNvPr>
          <p:cNvSpPr txBox="1">
            <a:spLocks/>
          </p:cNvSpPr>
          <p:nvPr/>
        </p:nvSpPr>
        <p:spPr>
          <a:xfrm>
            <a:off x="5516489" y="5943601"/>
            <a:ext cx="6220879" cy="459768"/>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gn="r">
              <a:buNone/>
            </a:pPr>
            <a:r>
              <a:rPr lang="en-CA" sz="1800" dirty="0">
                <a:solidFill>
                  <a:schemeClr val="bg1">
                    <a:lumMod val="75000"/>
                  </a:schemeClr>
                </a:solidFill>
                <a:latin typeface="Avenir Next LT Pro" panose="020B0504020202020204" pitchFamily="34" charset="0"/>
              </a:rPr>
              <a:t>2 Timothy 1:14</a:t>
            </a:r>
          </a:p>
        </p:txBody>
      </p:sp>
      <p:grpSp>
        <p:nvGrpSpPr>
          <p:cNvPr id="10" name="Group 9">
            <a:extLst>
              <a:ext uri="{FF2B5EF4-FFF2-40B4-BE49-F238E27FC236}">
                <a16:creationId xmlns:a16="http://schemas.microsoft.com/office/drawing/2014/main" id="{F0936754-28FA-284E-9588-399FDDDEEB42}"/>
              </a:ext>
            </a:extLst>
          </p:cNvPr>
          <p:cNvGrpSpPr/>
          <p:nvPr/>
        </p:nvGrpSpPr>
        <p:grpSpPr>
          <a:xfrm>
            <a:off x="9676226" y="0"/>
            <a:ext cx="2061141" cy="1483360"/>
            <a:chOff x="9676226" y="0"/>
            <a:chExt cx="2061141" cy="1483360"/>
          </a:xfrm>
          <a:solidFill>
            <a:schemeClr val="accent1">
              <a:lumMod val="40000"/>
              <a:lumOff val="60000"/>
              <a:alpha val="75000"/>
            </a:schemeClr>
          </a:solidFill>
        </p:grpSpPr>
        <p:grpSp>
          <p:nvGrpSpPr>
            <p:cNvPr id="11" name="Group 10">
              <a:extLst>
                <a:ext uri="{FF2B5EF4-FFF2-40B4-BE49-F238E27FC236}">
                  <a16:creationId xmlns:a16="http://schemas.microsoft.com/office/drawing/2014/main" id="{C37877B6-1A76-3C46-8E8A-533A0D5CEC12}"/>
                </a:ext>
              </a:extLst>
            </p:cNvPr>
            <p:cNvGrpSpPr/>
            <p:nvPr/>
          </p:nvGrpSpPr>
          <p:grpSpPr>
            <a:xfrm rot="10800000">
              <a:off x="10748460" y="0"/>
              <a:ext cx="988907" cy="1483360"/>
              <a:chOff x="5984240" y="-1798320"/>
              <a:chExt cx="1056640" cy="1584960"/>
            </a:xfrm>
            <a:grpFill/>
          </p:grpSpPr>
          <p:sp>
            <p:nvSpPr>
              <p:cNvPr id="19" name="Rectangle 18">
                <a:extLst>
                  <a:ext uri="{FF2B5EF4-FFF2-40B4-BE49-F238E27FC236}">
                    <a16:creationId xmlns:a16="http://schemas.microsoft.com/office/drawing/2014/main" id="{EB819F86-0233-0249-9596-04AD8A3CB478}"/>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iagonal Stripe 19">
                <a:extLst>
                  <a:ext uri="{FF2B5EF4-FFF2-40B4-BE49-F238E27FC236}">
                    <a16:creationId xmlns:a16="http://schemas.microsoft.com/office/drawing/2014/main" id="{AE004DA7-C94B-1B4D-A5CE-D29B22E9ED85}"/>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5" name="Group 14">
              <a:extLst>
                <a:ext uri="{FF2B5EF4-FFF2-40B4-BE49-F238E27FC236}">
                  <a16:creationId xmlns:a16="http://schemas.microsoft.com/office/drawing/2014/main" id="{5AB79963-2B40-F240-8DDE-A8AD3A5773A8}"/>
                </a:ext>
              </a:extLst>
            </p:cNvPr>
            <p:cNvGrpSpPr/>
            <p:nvPr/>
          </p:nvGrpSpPr>
          <p:grpSpPr>
            <a:xfrm rot="10800000">
              <a:off x="9676226" y="0"/>
              <a:ext cx="988907" cy="1483360"/>
              <a:chOff x="5984240" y="-1798320"/>
              <a:chExt cx="1056640" cy="1584960"/>
            </a:xfrm>
            <a:grpFill/>
          </p:grpSpPr>
          <p:sp>
            <p:nvSpPr>
              <p:cNvPr id="16" name="Rectangle 15">
                <a:extLst>
                  <a:ext uri="{FF2B5EF4-FFF2-40B4-BE49-F238E27FC236}">
                    <a16:creationId xmlns:a16="http://schemas.microsoft.com/office/drawing/2014/main" id="{3344527C-7452-6D48-B814-E7A4A3B601E4}"/>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iagonal Stripe 17">
                <a:extLst>
                  <a:ext uri="{FF2B5EF4-FFF2-40B4-BE49-F238E27FC236}">
                    <a16:creationId xmlns:a16="http://schemas.microsoft.com/office/drawing/2014/main" id="{D0C004FA-EB2E-1F44-8743-40707186F682}"/>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spTree>
    <p:extLst>
      <p:ext uri="{BB962C8B-B14F-4D97-AF65-F5344CB8AC3E}">
        <p14:creationId xmlns:p14="http://schemas.microsoft.com/office/powerpoint/2010/main" val="23419003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5296C3-A9B9-3408-F7A0-C53B539E022A}"/>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CAAB4E0C-8B22-F3A9-2C22-E11CAD8A8F5A}"/>
              </a:ext>
            </a:extLst>
          </p:cNvPr>
          <p:cNvSpPr txBox="1"/>
          <p:nvPr/>
        </p:nvSpPr>
        <p:spPr>
          <a:xfrm>
            <a:off x="452063" y="700980"/>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Faithful Under Pressure </a:t>
            </a:r>
            <a:r>
              <a:rPr lang="en-US" sz="1200" dirty="0">
                <a:solidFill>
                  <a:schemeClr val="bg1">
                    <a:lumMod val="75000"/>
                  </a:schemeClr>
                </a:solidFill>
                <a:latin typeface="Arial" panose="020B0604020202020204" pitchFamily="34" charset="0"/>
                <a:cs typeface="Arial" panose="020B0604020202020204" pitchFamily="34" charset="0"/>
              </a:rPr>
              <a:t>| 2 Timothy 1:6-8</a:t>
            </a:r>
          </a:p>
        </p:txBody>
      </p:sp>
      <p:sp>
        <p:nvSpPr>
          <p:cNvPr id="7" name="Subtitle 2">
            <a:extLst>
              <a:ext uri="{FF2B5EF4-FFF2-40B4-BE49-F238E27FC236}">
                <a16:creationId xmlns:a16="http://schemas.microsoft.com/office/drawing/2014/main" id="{BCA92AD4-8C3E-CFE5-05C5-A8A91496E6A3}"/>
              </a:ext>
            </a:extLst>
          </p:cNvPr>
          <p:cNvSpPr txBox="1">
            <a:spLocks/>
          </p:cNvSpPr>
          <p:nvPr/>
        </p:nvSpPr>
        <p:spPr>
          <a:xfrm>
            <a:off x="1251385" y="1386334"/>
            <a:ext cx="9620250" cy="5017035"/>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spcBef>
                <a:spcPts val="1600"/>
              </a:spcBef>
              <a:buNone/>
            </a:pPr>
            <a:r>
              <a:rPr lang="en-US" sz="3200" dirty="0">
                <a:latin typeface="Avenir Next LT Pro" panose="020B0504020202020204" pitchFamily="34" charset="0"/>
              </a:rPr>
              <a:t>For this reason I remind you to fan into flame the gift of God, which is in you through the laying on of my hands. For the Spirit God gave us does not make us timid, but gives us power, love and self-discipline.</a:t>
            </a:r>
            <a:endParaRPr lang="en-CA" sz="3200" dirty="0">
              <a:latin typeface="Avenir Next LT Pro" panose="020B0504020202020204" pitchFamily="34" charset="0"/>
            </a:endParaRPr>
          </a:p>
        </p:txBody>
      </p:sp>
      <p:sp>
        <p:nvSpPr>
          <p:cNvPr id="8" name="Subtitle 2">
            <a:extLst>
              <a:ext uri="{FF2B5EF4-FFF2-40B4-BE49-F238E27FC236}">
                <a16:creationId xmlns:a16="http://schemas.microsoft.com/office/drawing/2014/main" id="{57113176-01C0-CC29-6BC6-95EE17D9F851}"/>
              </a:ext>
            </a:extLst>
          </p:cNvPr>
          <p:cNvSpPr txBox="1">
            <a:spLocks/>
          </p:cNvSpPr>
          <p:nvPr/>
        </p:nvSpPr>
        <p:spPr>
          <a:xfrm>
            <a:off x="5516489" y="5943601"/>
            <a:ext cx="6220879" cy="459768"/>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gn="r">
              <a:buNone/>
            </a:pPr>
            <a:r>
              <a:rPr lang="en-CA" sz="1800" dirty="0">
                <a:solidFill>
                  <a:schemeClr val="bg1">
                    <a:lumMod val="75000"/>
                  </a:schemeClr>
                </a:solidFill>
                <a:latin typeface="Avenir Next LT Pro" panose="020B0504020202020204" pitchFamily="34" charset="0"/>
              </a:rPr>
              <a:t>2 Timothy 1:6-7</a:t>
            </a:r>
          </a:p>
        </p:txBody>
      </p:sp>
      <p:grpSp>
        <p:nvGrpSpPr>
          <p:cNvPr id="10" name="Group 9">
            <a:extLst>
              <a:ext uri="{FF2B5EF4-FFF2-40B4-BE49-F238E27FC236}">
                <a16:creationId xmlns:a16="http://schemas.microsoft.com/office/drawing/2014/main" id="{B952205C-7454-D523-F03A-D441FCC4A29D}"/>
              </a:ext>
            </a:extLst>
          </p:cNvPr>
          <p:cNvGrpSpPr/>
          <p:nvPr/>
        </p:nvGrpSpPr>
        <p:grpSpPr>
          <a:xfrm>
            <a:off x="9676226" y="0"/>
            <a:ext cx="2061141" cy="1483360"/>
            <a:chOff x="9676226" y="0"/>
            <a:chExt cx="2061141" cy="1483360"/>
          </a:xfrm>
          <a:solidFill>
            <a:schemeClr val="accent1">
              <a:lumMod val="40000"/>
              <a:lumOff val="60000"/>
              <a:alpha val="75000"/>
            </a:schemeClr>
          </a:solidFill>
        </p:grpSpPr>
        <p:grpSp>
          <p:nvGrpSpPr>
            <p:cNvPr id="11" name="Group 10">
              <a:extLst>
                <a:ext uri="{FF2B5EF4-FFF2-40B4-BE49-F238E27FC236}">
                  <a16:creationId xmlns:a16="http://schemas.microsoft.com/office/drawing/2014/main" id="{16EF997D-93CE-0EA7-D99E-2BCD52C47367}"/>
                </a:ext>
              </a:extLst>
            </p:cNvPr>
            <p:cNvGrpSpPr/>
            <p:nvPr/>
          </p:nvGrpSpPr>
          <p:grpSpPr>
            <a:xfrm rot="10800000">
              <a:off x="10748460" y="0"/>
              <a:ext cx="988907" cy="1483360"/>
              <a:chOff x="5984240" y="-1798320"/>
              <a:chExt cx="1056640" cy="1584960"/>
            </a:xfrm>
            <a:grpFill/>
          </p:grpSpPr>
          <p:sp>
            <p:nvSpPr>
              <p:cNvPr id="19" name="Rectangle 18">
                <a:extLst>
                  <a:ext uri="{FF2B5EF4-FFF2-40B4-BE49-F238E27FC236}">
                    <a16:creationId xmlns:a16="http://schemas.microsoft.com/office/drawing/2014/main" id="{13F03177-4664-222D-49B8-29ECC60C17C0}"/>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iagonal Stripe 19">
                <a:extLst>
                  <a:ext uri="{FF2B5EF4-FFF2-40B4-BE49-F238E27FC236}">
                    <a16:creationId xmlns:a16="http://schemas.microsoft.com/office/drawing/2014/main" id="{89574118-7988-0548-C311-8CAE90D87B40}"/>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5" name="Group 14">
              <a:extLst>
                <a:ext uri="{FF2B5EF4-FFF2-40B4-BE49-F238E27FC236}">
                  <a16:creationId xmlns:a16="http://schemas.microsoft.com/office/drawing/2014/main" id="{ABDEDF5F-AC05-BBA2-08D6-FF9803067888}"/>
                </a:ext>
              </a:extLst>
            </p:cNvPr>
            <p:cNvGrpSpPr/>
            <p:nvPr/>
          </p:nvGrpSpPr>
          <p:grpSpPr>
            <a:xfrm rot="10800000">
              <a:off x="9676226" y="0"/>
              <a:ext cx="988907" cy="1483360"/>
              <a:chOff x="5984240" y="-1798320"/>
              <a:chExt cx="1056640" cy="1584960"/>
            </a:xfrm>
            <a:grpFill/>
          </p:grpSpPr>
          <p:sp>
            <p:nvSpPr>
              <p:cNvPr id="16" name="Rectangle 15">
                <a:extLst>
                  <a:ext uri="{FF2B5EF4-FFF2-40B4-BE49-F238E27FC236}">
                    <a16:creationId xmlns:a16="http://schemas.microsoft.com/office/drawing/2014/main" id="{476CE819-E79C-7FA8-1E11-5B3694B465FD}"/>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iagonal Stripe 17">
                <a:extLst>
                  <a:ext uri="{FF2B5EF4-FFF2-40B4-BE49-F238E27FC236}">
                    <a16:creationId xmlns:a16="http://schemas.microsoft.com/office/drawing/2014/main" id="{FF2ADB4E-BDA5-394A-1025-890FF846F61C}"/>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spTree>
    <p:extLst>
      <p:ext uri="{BB962C8B-B14F-4D97-AF65-F5344CB8AC3E}">
        <p14:creationId xmlns:p14="http://schemas.microsoft.com/office/powerpoint/2010/main" val="39622594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6B4DF1-3E1C-C4BB-CFAB-7C8C42A11CC2}"/>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A1A7483E-8625-3EBC-5F2C-05CE70922FC5}"/>
              </a:ext>
            </a:extLst>
          </p:cNvPr>
          <p:cNvSpPr/>
          <p:nvPr/>
        </p:nvSpPr>
        <p:spPr>
          <a:xfrm>
            <a:off x="547141" y="1834778"/>
            <a:ext cx="11644862" cy="3842657"/>
          </a:xfrm>
          <a:prstGeom prst="rect">
            <a:avLst/>
          </a:prstGeom>
          <a:solidFill>
            <a:schemeClr val="accent1">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1140DEF5-ADBB-192E-F2D8-571F2D043869}"/>
              </a:ext>
            </a:extLst>
          </p:cNvPr>
          <p:cNvSpPr txBox="1">
            <a:spLocks/>
          </p:cNvSpPr>
          <p:nvPr/>
        </p:nvSpPr>
        <p:spPr>
          <a:xfrm>
            <a:off x="1159635" y="1834779"/>
            <a:ext cx="3575651" cy="3842656"/>
          </a:xfrm>
          <a:prstGeom prst="rect">
            <a:avLst/>
          </a:prstGeom>
        </p:spPr>
        <p:txBody>
          <a:bodyPr anchor="ctr"/>
          <a:lstStyle>
            <a:lvl1pPr algn="l" defTabSz="914400" rtl="0" eaLnBrk="1" latinLnBrk="0" hangingPunct="1">
              <a:lnSpc>
                <a:spcPct val="90000"/>
              </a:lnSpc>
              <a:spcBef>
                <a:spcPct val="0"/>
              </a:spcBef>
              <a:buNone/>
              <a:defRPr sz="48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latin typeface="Avenir Next LT Pro" panose="020B0504020202020204" pitchFamily="34" charset="0"/>
              </a:rPr>
              <a:t>Faithful Under Pressure</a:t>
            </a:r>
          </a:p>
        </p:txBody>
      </p:sp>
      <p:sp>
        <p:nvSpPr>
          <p:cNvPr id="9" name="Subtitle 2">
            <a:extLst>
              <a:ext uri="{FF2B5EF4-FFF2-40B4-BE49-F238E27FC236}">
                <a16:creationId xmlns:a16="http://schemas.microsoft.com/office/drawing/2014/main" id="{C652A9F6-F3ED-9793-10EB-8E9D42C75DA8}"/>
              </a:ext>
            </a:extLst>
          </p:cNvPr>
          <p:cNvSpPr txBox="1">
            <a:spLocks/>
          </p:cNvSpPr>
          <p:nvPr/>
        </p:nvSpPr>
        <p:spPr>
          <a:xfrm>
            <a:off x="4397828" y="1834778"/>
            <a:ext cx="7340082" cy="3842657"/>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14350" indent="-514350">
              <a:buFont typeface="+mj-lt"/>
              <a:buAutoNum type="arabicPeriod"/>
            </a:pPr>
            <a:r>
              <a:rPr lang="en-CA" sz="2800" b="1" dirty="0">
                <a:latin typeface="Avenir Next LT Pro" panose="020B0504020202020204" pitchFamily="34" charset="0"/>
              </a:rPr>
              <a:t>Stir Up The Gift (vv. 6-7)</a:t>
            </a:r>
            <a:endParaRPr lang="en-CA" sz="2800" dirty="0">
              <a:latin typeface="Avenir Next LT Pro" panose="020B0504020202020204" pitchFamily="34" charset="0"/>
            </a:endParaRPr>
          </a:p>
        </p:txBody>
      </p:sp>
      <p:sp>
        <p:nvSpPr>
          <p:cNvPr id="10" name="TextBox 9">
            <a:extLst>
              <a:ext uri="{FF2B5EF4-FFF2-40B4-BE49-F238E27FC236}">
                <a16:creationId xmlns:a16="http://schemas.microsoft.com/office/drawing/2014/main" id="{F7D53EF1-1A4C-2F0B-F5B2-DEAA08FC4A2F}"/>
              </a:ext>
            </a:extLst>
          </p:cNvPr>
          <p:cNvSpPr txBox="1"/>
          <p:nvPr/>
        </p:nvSpPr>
        <p:spPr>
          <a:xfrm>
            <a:off x="452063" y="700980"/>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Faithful Under Pressure </a:t>
            </a:r>
            <a:r>
              <a:rPr lang="en-US" sz="1200" dirty="0">
                <a:solidFill>
                  <a:schemeClr val="bg1">
                    <a:lumMod val="75000"/>
                  </a:schemeClr>
                </a:solidFill>
                <a:latin typeface="Arial" panose="020B0604020202020204" pitchFamily="34" charset="0"/>
                <a:cs typeface="Arial" panose="020B0604020202020204" pitchFamily="34" charset="0"/>
              </a:rPr>
              <a:t>| 2 Timothy 1:6-8</a:t>
            </a:r>
          </a:p>
        </p:txBody>
      </p:sp>
    </p:spTree>
    <p:extLst>
      <p:ext uri="{BB962C8B-B14F-4D97-AF65-F5344CB8AC3E}">
        <p14:creationId xmlns:p14="http://schemas.microsoft.com/office/powerpoint/2010/main" val="10678359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FB21360-6421-8941-A8D0-7A26489F5513}"/>
              </a:ext>
            </a:extLst>
          </p:cNvPr>
          <p:cNvSpPr txBox="1">
            <a:spLocks/>
          </p:cNvSpPr>
          <p:nvPr/>
        </p:nvSpPr>
        <p:spPr>
          <a:xfrm>
            <a:off x="869726" y="1356420"/>
            <a:ext cx="10452548" cy="4800600"/>
          </a:xfrm>
          <a:prstGeom prst="rect">
            <a:avLst/>
          </a:prstGeom>
        </p:spPr>
        <p:txBody>
          <a:bodyPr anchor="ctr"/>
          <a:lstStyle>
            <a:lvl1pPr algn="l" defTabSz="914400" rtl="0" eaLnBrk="1" latinLnBrk="0" hangingPunct="1">
              <a:lnSpc>
                <a:spcPct val="90000"/>
              </a:lnSpc>
              <a:spcBef>
                <a:spcPct val="0"/>
              </a:spcBef>
              <a:buNone/>
              <a:defRPr sz="48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n-US" sz="3200" b="0" dirty="0">
                <a:latin typeface="Avenir Next LT Pro" panose="020B0504020202020204" pitchFamily="34" charset="0"/>
              </a:rPr>
              <a:t>Wenlung Yeh (Vice Chair &amp; English)</a:t>
            </a:r>
          </a:p>
          <a:p>
            <a:r>
              <a:rPr lang="en-US" sz="3200" b="0" dirty="0">
                <a:latin typeface="Avenir Next LT Pro" panose="020B0504020202020204" pitchFamily="34" charset="0"/>
              </a:rPr>
              <a:t>Kevin Wang (Treasurer &amp; Finance)</a:t>
            </a:r>
          </a:p>
          <a:p>
            <a:endParaRPr lang="en-US" sz="3200" b="0" dirty="0">
              <a:latin typeface="Avenir Next LT Pro" panose="020B0504020202020204" pitchFamily="34" charset="0"/>
            </a:endParaRPr>
          </a:p>
          <a:p>
            <a:r>
              <a:rPr lang="en-US" sz="3200" b="0" dirty="0">
                <a:latin typeface="Avenir Next LT Pro" panose="020B0504020202020204" pitchFamily="34" charset="0"/>
              </a:rPr>
              <a:t>Vincent Wang (Fellowships)</a:t>
            </a:r>
          </a:p>
          <a:p>
            <a:r>
              <a:rPr lang="en-US" sz="3200" b="0" dirty="0">
                <a:latin typeface="Avenir Next LT Pro" panose="020B0504020202020204" pitchFamily="34" charset="0"/>
              </a:rPr>
              <a:t>Eva Zhong (Music Director)</a:t>
            </a:r>
          </a:p>
          <a:p>
            <a:r>
              <a:rPr lang="en-US" sz="3200" b="0" dirty="0">
                <a:latin typeface="Avenir Next LT Pro" panose="020B0504020202020204" pitchFamily="34" charset="0"/>
              </a:rPr>
              <a:t>Bin-Shin So (Hospitality)</a:t>
            </a:r>
          </a:p>
          <a:p>
            <a:endParaRPr lang="en-US" sz="3200" b="0" dirty="0">
              <a:latin typeface="Avenir Next LT Pro" panose="020B0504020202020204" pitchFamily="34" charset="0"/>
            </a:endParaRPr>
          </a:p>
          <a:p>
            <a:r>
              <a:rPr lang="en-US" sz="3200" b="0" dirty="0">
                <a:latin typeface="Avenir Next LT Pro" panose="020B0504020202020204" pitchFamily="34" charset="0"/>
              </a:rPr>
              <a:t>Kevin Wang (Mustard Seed)</a:t>
            </a:r>
          </a:p>
          <a:p>
            <a:r>
              <a:rPr lang="en-US" sz="3200" b="0" dirty="0">
                <a:latin typeface="Avenir Next LT Pro" panose="020B0504020202020204" pitchFamily="34" charset="0"/>
              </a:rPr>
              <a:t>Bronco Lam (Light)</a:t>
            </a:r>
          </a:p>
          <a:p>
            <a:r>
              <a:rPr lang="en-US" sz="3200" b="0" dirty="0">
                <a:latin typeface="Avenir Next LT Pro" panose="020B0504020202020204" pitchFamily="34" charset="0"/>
              </a:rPr>
              <a:t>Jonny Wang (Vineyard)</a:t>
            </a:r>
          </a:p>
          <a:p>
            <a:r>
              <a:rPr lang="en-US" sz="3200" b="0" dirty="0">
                <a:latin typeface="Avenir Next LT Pro" panose="020B0504020202020204" pitchFamily="34" charset="0"/>
              </a:rPr>
              <a:t>Benjamin Yeh (Sycamore)</a:t>
            </a:r>
          </a:p>
        </p:txBody>
      </p:sp>
      <p:sp>
        <p:nvSpPr>
          <p:cNvPr id="5" name="TextBox 4">
            <a:extLst>
              <a:ext uri="{FF2B5EF4-FFF2-40B4-BE49-F238E27FC236}">
                <a16:creationId xmlns:a16="http://schemas.microsoft.com/office/drawing/2014/main" id="{45E86693-8826-B541-A933-33F3D50FACDA}"/>
              </a:ext>
            </a:extLst>
          </p:cNvPr>
          <p:cNvSpPr txBox="1"/>
          <p:nvPr/>
        </p:nvSpPr>
        <p:spPr>
          <a:xfrm>
            <a:off x="452063" y="700980"/>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Faithful Under Pressure </a:t>
            </a:r>
            <a:r>
              <a:rPr lang="en-US" sz="1200" dirty="0">
                <a:solidFill>
                  <a:schemeClr val="bg1">
                    <a:lumMod val="75000"/>
                  </a:schemeClr>
                </a:solidFill>
                <a:latin typeface="Arial" panose="020B0604020202020204" pitchFamily="34" charset="0"/>
                <a:cs typeface="Arial" panose="020B0604020202020204" pitchFamily="34" charset="0"/>
              </a:rPr>
              <a:t>| 2 Timothy 1:6-8</a:t>
            </a:r>
          </a:p>
        </p:txBody>
      </p:sp>
    </p:spTree>
    <p:extLst>
      <p:ext uri="{BB962C8B-B14F-4D97-AF65-F5344CB8AC3E}">
        <p14:creationId xmlns:p14="http://schemas.microsoft.com/office/powerpoint/2010/main" val="40627614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F0C20-27CC-4939-8933-BC245A249B63}"/>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149A4803-FFC5-FA74-57C0-BD85126F5AEF}"/>
              </a:ext>
            </a:extLst>
          </p:cNvPr>
          <p:cNvSpPr txBox="1"/>
          <p:nvPr/>
        </p:nvSpPr>
        <p:spPr>
          <a:xfrm>
            <a:off x="452063" y="700980"/>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Faithful Under Pressure </a:t>
            </a:r>
            <a:r>
              <a:rPr lang="en-US" sz="1200" dirty="0">
                <a:solidFill>
                  <a:schemeClr val="bg1">
                    <a:lumMod val="75000"/>
                  </a:schemeClr>
                </a:solidFill>
                <a:latin typeface="Arial" panose="020B0604020202020204" pitchFamily="34" charset="0"/>
                <a:cs typeface="Arial" panose="020B0604020202020204" pitchFamily="34" charset="0"/>
              </a:rPr>
              <a:t>| 2 Timothy 1:6-8</a:t>
            </a:r>
          </a:p>
        </p:txBody>
      </p:sp>
      <p:sp>
        <p:nvSpPr>
          <p:cNvPr id="7" name="Subtitle 2">
            <a:extLst>
              <a:ext uri="{FF2B5EF4-FFF2-40B4-BE49-F238E27FC236}">
                <a16:creationId xmlns:a16="http://schemas.microsoft.com/office/drawing/2014/main" id="{F9BBBEA2-FF82-5020-865A-F821C319579D}"/>
              </a:ext>
            </a:extLst>
          </p:cNvPr>
          <p:cNvSpPr txBox="1">
            <a:spLocks/>
          </p:cNvSpPr>
          <p:nvPr/>
        </p:nvSpPr>
        <p:spPr>
          <a:xfrm>
            <a:off x="1251384" y="1386334"/>
            <a:ext cx="10174773" cy="5017035"/>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spcBef>
                <a:spcPts val="1600"/>
              </a:spcBef>
              <a:buNone/>
            </a:pPr>
            <a:r>
              <a:rPr lang="en-CA" sz="3200" b="1" baseline="30000" dirty="0">
                <a:latin typeface="Avenir Next LT Pro" panose="020B0504020202020204" pitchFamily="34" charset="0"/>
              </a:rPr>
              <a:t>8 </a:t>
            </a:r>
            <a:r>
              <a:rPr lang="en-CA" sz="3200" dirty="0">
                <a:latin typeface="Avenir Next LT Pro" panose="020B0504020202020204" pitchFamily="34" charset="0"/>
              </a:rPr>
              <a:t>So do not be ashamed of the testimony about our Lord or of me his prisoner. Rather, join with me in suffering for the gospel, by the power of God. </a:t>
            </a:r>
            <a:r>
              <a:rPr lang="en-CA" sz="3200" b="1" baseline="30000" dirty="0">
                <a:latin typeface="Avenir Next LT Pro" panose="020B0504020202020204" pitchFamily="34" charset="0"/>
              </a:rPr>
              <a:t>9 </a:t>
            </a:r>
            <a:r>
              <a:rPr lang="en-CA" sz="3200" dirty="0">
                <a:latin typeface="Avenir Next LT Pro" panose="020B0504020202020204" pitchFamily="34" charset="0"/>
              </a:rPr>
              <a:t>He has saved us and called us to a holy life—not because of anything we have done but because of his own purpose and grace. This grace was given us in Christ Jesus before the beginning of time, </a:t>
            </a:r>
            <a:r>
              <a:rPr lang="en-CA" sz="3200" b="1" baseline="30000" dirty="0">
                <a:latin typeface="Avenir Next LT Pro" panose="020B0504020202020204" pitchFamily="34" charset="0"/>
              </a:rPr>
              <a:t>10 </a:t>
            </a:r>
            <a:r>
              <a:rPr lang="en-CA" sz="3200" dirty="0">
                <a:latin typeface="Avenir Next LT Pro" panose="020B0504020202020204" pitchFamily="34" charset="0"/>
              </a:rPr>
              <a:t>but it has now been revealed through the appearing of our Savior, Christ Jesus, who has destroyed death and has brought life and immortality to light through the gospel.</a:t>
            </a:r>
            <a:endParaRPr lang="en-CA" sz="3600" dirty="0">
              <a:latin typeface="Avenir Next LT Pro" panose="020B0504020202020204" pitchFamily="34" charset="0"/>
            </a:endParaRPr>
          </a:p>
        </p:txBody>
      </p:sp>
      <p:sp>
        <p:nvSpPr>
          <p:cNvPr id="8" name="Subtitle 2">
            <a:extLst>
              <a:ext uri="{FF2B5EF4-FFF2-40B4-BE49-F238E27FC236}">
                <a16:creationId xmlns:a16="http://schemas.microsoft.com/office/drawing/2014/main" id="{FAE279FB-3B4E-1F59-5251-9E10C7B37850}"/>
              </a:ext>
            </a:extLst>
          </p:cNvPr>
          <p:cNvSpPr txBox="1">
            <a:spLocks/>
          </p:cNvSpPr>
          <p:nvPr/>
        </p:nvSpPr>
        <p:spPr>
          <a:xfrm>
            <a:off x="5516489" y="5943601"/>
            <a:ext cx="6220879" cy="459768"/>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gn="r">
              <a:buNone/>
            </a:pPr>
            <a:r>
              <a:rPr lang="en-CA" sz="1800" dirty="0">
                <a:solidFill>
                  <a:schemeClr val="bg1">
                    <a:lumMod val="75000"/>
                  </a:schemeClr>
                </a:solidFill>
                <a:latin typeface="Avenir Next LT Pro" panose="020B0504020202020204" pitchFamily="34" charset="0"/>
              </a:rPr>
              <a:t>2 Timothy 1:8-10</a:t>
            </a:r>
          </a:p>
        </p:txBody>
      </p:sp>
      <p:grpSp>
        <p:nvGrpSpPr>
          <p:cNvPr id="10" name="Group 9">
            <a:extLst>
              <a:ext uri="{FF2B5EF4-FFF2-40B4-BE49-F238E27FC236}">
                <a16:creationId xmlns:a16="http://schemas.microsoft.com/office/drawing/2014/main" id="{3E4C34D3-73C2-3166-289A-695229F6AFA8}"/>
              </a:ext>
            </a:extLst>
          </p:cNvPr>
          <p:cNvGrpSpPr/>
          <p:nvPr/>
        </p:nvGrpSpPr>
        <p:grpSpPr>
          <a:xfrm>
            <a:off x="9676226" y="0"/>
            <a:ext cx="2061141" cy="1483360"/>
            <a:chOff x="9676226" y="0"/>
            <a:chExt cx="2061141" cy="1483360"/>
          </a:xfrm>
          <a:solidFill>
            <a:schemeClr val="accent1">
              <a:lumMod val="40000"/>
              <a:lumOff val="60000"/>
              <a:alpha val="75000"/>
            </a:schemeClr>
          </a:solidFill>
        </p:grpSpPr>
        <p:grpSp>
          <p:nvGrpSpPr>
            <p:cNvPr id="11" name="Group 10">
              <a:extLst>
                <a:ext uri="{FF2B5EF4-FFF2-40B4-BE49-F238E27FC236}">
                  <a16:creationId xmlns:a16="http://schemas.microsoft.com/office/drawing/2014/main" id="{CA4AB64A-D231-F55F-ECAA-01048C3F3A2B}"/>
                </a:ext>
              </a:extLst>
            </p:cNvPr>
            <p:cNvGrpSpPr/>
            <p:nvPr/>
          </p:nvGrpSpPr>
          <p:grpSpPr>
            <a:xfrm rot="10800000">
              <a:off x="10748460" y="0"/>
              <a:ext cx="988907" cy="1483360"/>
              <a:chOff x="5984240" y="-1798320"/>
              <a:chExt cx="1056640" cy="1584960"/>
            </a:xfrm>
            <a:grpFill/>
          </p:grpSpPr>
          <p:sp>
            <p:nvSpPr>
              <p:cNvPr id="19" name="Rectangle 18">
                <a:extLst>
                  <a:ext uri="{FF2B5EF4-FFF2-40B4-BE49-F238E27FC236}">
                    <a16:creationId xmlns:a16="http://schemas.microsoft.com/office/drawing/2014/main" id="{38B9FAAE-8882-8E87-705E-AA8B1BA2A50A}"/>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iagonal Stripe 19">
                <a:extLst>
                  <a:ext uri="{FF2B5EF4-FFF2-40B4-BE49-F238E27FC236}">
                    <a16:creationId xmlns:a16="http://schemas.microsoft.com/office/drawing/2014/main" id="{6B198E63-A011-5ECB-6009-B66104ED28F8}"/>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5" name="Group 14">
              <a:extLst>
                <a:ext uri="{FF2B5EF4-FFF2-40B4-BE49-F238E27FC236}">
                  <a16:creationId xmlns:a16="http://schemas.microsoft.com/office/drawing/2014/main" id="{3F1ADCC7-D781-D312-C72B-8A811CAB12F2}"/>
                </a:ext>
              </a:extLst>
            </p:cNvPr>
            <p:cNvGrpSpPr/>
            <p:nvPr/>
          </p:nvGrpSpPr>
          <p:grpSpPr>
            <a:xfrm rot="10800000">
              <a:off x="9676226" y="0"/>
              <a:ext cx="988907" cy="1483360"/>
              <a:chOff x="5984240" y="-1798320"/>
              <a:chExt cx="1056640" cy="1584960"/>
            </a:xfrm>
            <a:grpFill/>
          </p:grpSpPr>
          <p:sp>
            <p:nvSpPr>
              <p:cNvPr id="16" name="Rectangle 15">
                <a:extLst>
                  <a:ext uri="{FF2B5EF4-FFF2-40B4-BE49-F238E27FC236}">
                    <a16:creationId xmlns:a16="http://schemas.microsoft.com/office/drawing/2014/main" id="{AA4C316E-460F-78DC-5734-5370E48A105C}"/>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iagonal Stripe 17">
                <a:extLst>
                  <a:ext uri="{FF2B5EF4-FFF2-40B4-BE49-F238E27FC236}">
                    <a16:creationId xmlns:a16="http://schemas.microsoft.com/office/drawing/2014/main" id="{2EBE0C25-D4CC-45B0-43A3-5F3ECAF2628F}"/>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spTree>
    <p:extLst>
      <p:ext uri="{BB962C8B-B14F-4D97-AF65-F5344CB8AC3E}">
        <p14:creationId xmlns:p14="http://schemas.microsoft.com/office/powerpoint/2010/main" val="31940095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FF7E2-26F5-1935-C3A7-77ABAC8EF388}"/>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9E49396D-E72A-F407-C266-15225158266C}"/>
              </a:ext>
            </a:extLst>
          </p:cNvPr>
          <p:cNvSpPr txBox="1"/>
          <p:nvPr/>
        </p:nvSpPr>
        <p:spPr>
          <a:xfrm>
            <a:off x="452063" y="700980"/>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Faithful Under Pressure </a:t>
            </a:r>
            <a:r>
              <a:rPr lang="en-US" sz="1200" dirty="0">
                <a:solidFill>
                  <a:schemeClr val="bg1">
                    <a:lumMod val="75000"/>
                  </a:schemeClr>
                </a:solidFill>
                <a:latin typeface="Arial" panose="020B0604020202020204" pitchFamily="34" charset="0"/>
                <a:cs typeface="Arial" panose="020B0604020202020204" pitchFamily="34" charset="0"/>
              </a:rPr>
              <a:t>| 2 Timothy 1:6-8</a:t>
            </a:r>
          </a:p>
        </p:txBody>
      </p:sp>
      <p:sp>
        <p:nvSpPr>
          <p:cNvPr id="7" name="Subtitle 2">
            <a:extLst>
              <a:ext uri="{FF2B5EF4-FFF2-40B4-BE49-F238E27FC236}">
                <a16:creationId xmlns:a16="http://schemas.microsoft.com/office/drawing/2014/main" id="{32A2FBAE-9219-8EA9-DCF1-A53604562FB1}"/>
              </a:ext>
            </a:extLst>
          </p:cNvPr>
          <p:cNvSpPr txBox="1">
            <a:spLocks/>
          </p:cNvSpPr>
          <p:nvPr/>
        </p:nvSpPr>
        <p:spPr>
          <a:xfrm>
            <a:off x="1251384" y="1386334"/>
            <a:ext cx="10174773" cy="5017035"/>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spcBef>
                <a:spcPts val="1600"/>
              </a:spcBef>
              <a:buNone/>
            </a:pPr>
            <a:r>
              <a:rPr lang="en-CA" sz="3200" b="1" baseline="30000" dirty="0">
                <a:latin typeface="Avenir Next LT Pro" panose="020B0504020202020204" pitchFamily="34" charset="0"/>
              </a:rPr>
              <a:t>8 </a:t>
            </a:r>
            <a:r>
              <a:rPr lang="en-CA" sz="3200" dirty="0">
                <a:latin typeface="Avenir Next LT Pro" panose="020B0504020202020204" pitchFamily="34" charset="0"/>
              </a:rPr>
              <a:t>So </a:t>
            </a:r>
            <a:r>
              <a:rPr lang="en-CA" sz="3200" b="1" dirty="0">
                <a:latin typeface="Avenir Next LT Pro" panose="020B0504020202020204" pitchFamily="34" charset="0"/>
              </a:rPr>
              <a:t>do not be ashamed </a:t>
            </a:r>
            <a:r>
              <a:rPr lang="en-CA" sz="3200" dirty="0">
                <a:latin typeface="Avenir Next LT Pro" panose="020B0504020202020204" pitchFamily="34" charset="0"/>
              </a:rPr>
              <a:t>of the testimony about our Lord or of me his prisoner. Rather, join with me in suffering for the gospel, by the power of God. </a:t>
            </a:r>
            <a:r>
              <a:rPr lang="en-CA" sz="3200" b="1" baseline="30000" dirty="0">
                <a:latin typeface="Avenir Next LT Pro" panose="020B0504020202020204" pitchFamily="34" charset="0"/>
              </a:rPr>
              <a:t>9 </a:t>
            </a:r>
            <a:r>
              <a:rPr lang="en-CA" sz="3200" dirty="0">
                <a:latin typeface="Avenir Next LT Pro" panose="020B0504020202020204" pitchFamily="34" charset="0"/>
              </a:rPr>
              <a:t>He has saved us and called us to a holy life—not because of anything we have done but because of his own purpose and grace. This grace was given us in Christ Jesus before the beginning of time, </a:t>
            </a:r>
            <a:r>
              <a:rPr lang="en-CA" sz="3200" b="1" baseline="30000" dirty="0">
                <a:latin typeface="Avenir Next LT Pro" panose="020B0504020202020204" pitchFamily="34" charset="0"/>
              </a:rPr>
              <a:t>10 </a:t>
            </a:r>
            <a:r>
              <a:rPr lang="en-CA" sz="3200" dirty="0">
                <a:latin typeface="Avenir Next LT Pro" panose="020B0504020202020204" pitchFamily="34" charset="0"/>
              </a:rPr>
              <a:t>but it has now been revealed through the appearing of our Savior, Christ Jesus, who has destroyed death and has brought life and immortality to light through the gospel.</a:t>
            </a:r>
            <a:endParaRPr lang="en-CA" sz="3600" dirty="0">
              <a:latin typeface="Avenir Next LT Pro" panose="020B0504020202020204" pitchFamily="34" charset="0"/>
            </a:endParaRPr>
          </a:p>
        </p:txBody>
      </p:sp>
      <p:sp>
        <p:nvSpPr>
          <p:cNvPr id="8" name="Subtitle 2">
            <a:extLst>
              <a:ext uri="{FF2B5EF4-FFF2-40B4-BE49-F238E27FC236}">
                <a16:creationId xmlns:a16="http://schemas.microsoft.com/office/drawing/2014/main" id="{CB1EF7C6-A738-2A54-8F50-404D995444E1}"/>
              </a:ext>
            </a:extLst>
          </p:cNvPr>
          <p:cNvSpPr txBox="1">
            <a:spLocks/>
          </p:cNvSpPr>
          <p:nvPr/>
        </p:nvSpPr>
        <p:spPr>
          <a:xfrm>
            <a:off x="5516489" y="5943601"/>
            <a:ext cx="6220879" cy="459768"/>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gn="r">
              <a:buNone/>
            </a:pPr>
            <a:r>
              <a:rPr lang="en-CA" sz="1800" dirty="0">
                <a:solidFill>
                  <a:schemeClr val="bg1">
                    <a:lumMod val="75000"/>
                  </a:schemeClr>
                </a:solidFill>
                <a:latin typeface="Avenir Next LT Pro" panose="020B0504020202020204" pitchFamily="34" charset="0"/>
              </a:rPr>
              <a:t>2 Timothy 1:8-10</a:t>
            </a:r>
          </a:p>
        </p:txBody>
      </p:sp>
      <p:grpSp>
        <p:nvGrpSpPr>
          <p:cNvPr id="10" name="Group 9">
            <a:extLst>
              <a:ext uri="{FF2B5EF4-FFF2-40B4-BE49-F238E27FC236}">
                <a16:creationId xmlns:a16="http://schemas.microsoft.com/office/drawing/2014/main" id="{758EEDC9-83D9-7A30-5D00-54362CA5A395}"/>
              </a:ext>
            </a:extLst>
          </p:cNvPr>
          <p:cNvGrpSpPr/>
          <p:nvPr/>
        </p:nvGrpSpPr>
        <p:grpSpPr>
          <a:xfrm>
            <a:off x="9676226" y="0"/>
            <a:ext cx="2061141" cy="1483360"/>
            <a:chOff x="9676226" y="0"/>
            <a:chExt cx="2061141" cy="1483360"/>
          </a:xfrm>
          <a:solidFill>
            <a:schemeClr val="accent1">
              <a:lumMod val="40000"/>
              <a:lumOff val="60000"/>
              <a:alpha val="75000"/>
            </a:schemeClr>
          </a:solidFill>
        </p:grpSpPr>
        <p:grpSp>
          <p:nvGrpSpPr>
            <p:cNvPr id="11" name="Group 10">
              <a:extLst>
                <a:ext uri="{FF2B5EF4-FFF2-40B4-BE49-F238E27FC236}">
                  <a16:creationId xmlns:a16="http://schemas.microsoft.com/office/drawing/2014/main" id="{22CC1CB7-82B5-3615-F85C-1B70C96DC63C}"/>
                </a:ext>
              </a:extLst>
            </p:cNvPr>
            <p:cNvGrpSpPr/>
            <p:nvPr/>
          </p:nvGrpSpPr>
          <p:grpSpPr>
            <a:xfrm rot="10800000">
              <a:off x="10748460" y="0"/>
              <a:ext cx="988907" cy="1483360"/>
              <a:chOff x="5984240" y="-1798320"/>
              <a:chExt cx="1056640" cy="1584960"/>
            </a:xfrm>
            <a:grpFill/>
          </p:grpSpPr>
          <p:sp>
            <p:nvSpPr>
              <p:cNvPr id="19" name="Rectangle 18">
                <a:extLst>
                  <a:ext uri="{FF2B5EF4-FFF2-40B4-BE49-F238E27FC236}">
                    <a16:creationId xmlns:a16="http://schemas.microsoft.com/office/drawing/2014/main" id="{BE011252-2150-2395-F261-15DC82CE8DB5}"/>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iagonal Stripe 19">
                <a:extLst>
                  <a:ext uri="{FF2B5EF4-FFF2-40B4-BE49-F238E27FC236}">
                    <a16:creationId xmlns:a16="http://schemas.microsoft.com/office/drawing/2014/main" id="{A3C3AACE-973F-3C06-C6D7-D57930B9A7A5}"/>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5" name="Group 14">
              <a:extLst>
                <a:ext uri="{FF2B5EF4-FFF2-40B4-BE49-F238E27FC236}">
                  <a16:creationId xmlns:a16="http://schemas.microsoft.com/office/drawing/2014/main" id="{8A06680B-4C2F-7496-E311-A1FDF96F54E4}"/>
                </a:ext>
              </a:extLst>
            </p:cNvPr>
            <p:cNvGrpSpPr/>
            <p:nvPr/>
          </p:nvGrpSpPr>
          <p:grpSpPr>
            <a:xfrm rot="10800000">
              <a:off x="9676226" y="0"/>
              <a:ext cx="988907" cy="1483360"/>
              <a:chOff x="5984240" y="-1798320"/>
              <a:chExt cx="1056640" cy="1584960"/>
            </a:xfrm>
            <a:grpFill/>
          </p:grpSpPr>
          <p:sp>
            <p:nvSpPr>
              <p:cNvPr id="16" name="Rectangle 15">
                <a:extLst>
                  <a:ext uri="{FF2B5EF4-FFF2-40B4-BE49-F238E27FC236}">
                    <a16:creationId xmlns:a16="http://schemas.microsoft.com/office/drawing/2014/main" id="{B0907457-4C05-B65B-2CF0-D2C8D3AAADDC}"/>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iagonal Stripe 17">
                <a:extLst>
                  <a:ext uri="{FF2B5EF4-FFF2-40B4-BE49-F238E27FC236}">
                    <a16:creationId xmlns:a16="http://schemas.microsoft.com/office/drawing/2014/main" id="{57FC039E-027D-65C0-22EE-7D1306C26C97}"/>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spTree>
    <p:extLst>
      <p:ext uri="{BB962C8B-B14F-4D97-AF65-F5344CB8AC3E}">
        <p14:creationId xmlns:p14="http://schemas.microsoft.com/office/powerpoint/2010/main" val="2477986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ED7AA-1226-C6E8-C471-2C8563A069C1}"/>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E76AA09C-7EEC-9E0A-5174-EAC40F168238}"/>
              </a:ext>
            </a:extLst>
          </p:cNvPr>
          <p:cNvSpPr txBox="1"/>
          <p:nvPr/>
        </p:nvSpPr>
        <p:spPr>
          <a:xfrm>
            <a:off x="452063" y="700980"/>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Faithful Under Pressure </a:t>
            </a:r>
            <a:r>
              <a:rPr lang="en-US" sz="1200" dirty="0">
                <a:solidFill>
                  <a:schemeClr val="bg1">
                    <a:lumMod val="75000"/>
                  </a:schemeClr>
                </a:solidFill>
                <a:latin typeface="Arial" panose="020B0604020202020204" pitchFamily="34" charset="0"/>
                <a:cs typeface="Arial" panose="020B0604020202020204" pitchFamily="34" charset="0"/>
              </a:rPr>
              <a:t>| 2 Timothy 1:6-8</a:t>
            </a:r>
          </a:p>
        </p:txBody>
      </p:sp>
      <p:sp>
        <p:nvSpPr>
          <p:cNvPr id="7" name="Subtitle 2">
            <a:extLst>
              <a:ext uri="{FF2B5EF4-FFF2-40B4-BE49-F238E27FC236}">
                <a16:creationId xmlns:a16="http://schemas.microsoft.com/office/drawing/2014/main" id="{388F6029-DE39-D662-84AA-3F449EFF80C9}"/>
              </a:ext>
            </a:extLst>
          </p:cNvPr>
          <p:cNvSpPr txBox="1">
            <a:spLocks/>
          </p:cNvSpPr>
          <p:nvPr/>
        </p:nvSpPr>
        <p:spPr>
          <a:xfrm>
            <a:off x="1251384" y="1386334"/>
            <a:ext cx="10174773" cy="5017035"/>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spcBef>
                <a:spcPts val="1600"/>
              </a:spcBef>
              <a:buNone/>
            </a:pPr>
            <a:r>
              <a:rPr lang="en-CA" sz="3200" b="1" baseline="30000" dirty="0">
                <a:latin typeface="Avenir Next LT Pro" panose="020B0504020202020204" pitchFamily="34" charset="0"/>
              </a:rPr>
              <a:t>8 </a:t>
            </a:r>
            <a:r>
              <a:rPr lang="en-CA" sz="3200" dirty="0">
                <a:latin typeface="Avenir Next LT Pro" panose="020B0504020202020204" pitchFamily="34" charset="0"/>
              </a:rPr>
              <a:t>So do not be ashamed of the testimony about our Lord or of me his prisoner. Rather, join with me in suffering for the gospel, by the power of God. </a:t>
            </a:r>
            <a:r>
              <a:rPr lang="en-CA" sz="3200" b="1" baseline="30000" dirty="0">
                <a:latin typeface="Avenir Next LT Pro" panose="020B0504020202020204" pitchFamily="34" charset="0"/>
              </a:rPr>
              <a:t>9 </a:t>
            </a:r>
            <a:r>
              <a:rPr lang="en-CA" sz="3200" dirty="0">
                <a:latin typeface="Avenir Next LT Pro" panose="020B0504020202020204" pitchFamily="34" charset="0"/>
              </a:rPr>
              <a:t>He has </a:t>
            </a:r>
            <a:r>
              <a:rPr lang="en-CA" sz="3200" b="1" dirty="0">
                <a:latin typeface="Avenir Next LT Pro" panose="020B0504020202020204" pitchFamily="34" charset="0"/>
              </a:rPr>
              <a:t>saved us </a:t>
            </a:r>
            <a:r>
              <a:rPr lang="en-CA" sz="3200" dirty="0">
                <a:latin typeface="Avenir Next LT Pro" panose="020B0504020202020204" pitchFamily="34" charset="0"/>
              </a:rPr>
              <a:t>and </a:t>
            </a:r>
            <a:r>
              <a:rPr lang="en-CA" sz="3200" b="1" dirty="0">
                <a:latin typeface="Avenir Next LT Pro" panose="020B0504020202020204" pitchFamily="34" charset="0"/>
              </a:rPr>
              <a:t>called us to a holy life</a:t>
            </a:r>
            <a:r>
              <a:rPr lang="en-CA" sz="3200" dirty="0">
                <a:latin typeface="Avenir Next LT Pro" panose="020B0504020202020204" pitchFamily="34" charset="0"/>
              </a:rPr>
              <a:t>—not because of anything we have done but because of his own purpose and grace. This </a:t>
            </a:r>
            <a:r>
              <a:rPr lang="en-CA" sz="3200" b="1" dirty="0">
                <a:latin typeface="Avenir Next LT Pro" panose="020B0504020202020204" pitchFamily="34" charset="0"/>
              </a:rPr>
              <a:t>grace</a:t>
            </a:r>
            <a:r>
              <a:rPr lang="en-CA" sz="3200" dirty="0">
                <a:latin typeface="Avenir Next LT Pro" panose="020B0504020202020204" pitchFamily="34" charset="0"/>
              </a:rPr>
              <a:t> was given us in Christ Jesus before the beginning of time, </a:t>
            </a:r>
            <a:r>
              <a:rPr lang="en-CA" sz="3200" b="1" baseline="30000" dirty="0">
                <a:latin typeface="Avenir Next LT Pro" panose="020B0504020202020204" pitchFamily="34" charset="0"/>
              </a:rPr>
              <a:t>10 </a:t>
            </a:r>
            <a:r>
              <a:rPr lang="en-CA" sz="3200" dirty="0">
                <a:latin typeface="Avenir Next LT Pro" panose="020B0504020202020204" pitchFamily="34" charset="0"/>
              </a:rPr>
              <a:t>but it has now been revealed through the appearing of our Savior, Christ Jesus, who has </a:t>
            </a:r>
            <a:r>
              <a:rPr lang="en-CA" sz="3200" b="1" dirty="0">
                <a:latin typeface="Avenir Next LT Pro" panose="020B0504020202020204" pitchFamily="34" charset="0"/>
              </a:rPr>
              <a:t>destroyed death</a:t>
            </a:r>
            <a:r>
              <a:rPr lang="en-CA" sz="3200" dirty="0">
                <a:latin typeface="Avenir Next LT Pro" panose="020B0504020202020204" pitchFamily="34" charset="0"/>
              </a:rPr>
              <a:t> and has </a:t>
            </a:r>
            <a:r>
              <a:rPr lang="en-CA" sz="3200" b="1" dirty="0">
                <a:latin typeface="Avenir Next LT Pro" panose="020B0504020202020204" pitchFamily="34" charset="0"/>
              </a:rPr>
              <a:t>brought life and immortality to light </a:t>
            </a:r>
            <a:r>
              <a:rPr lang="en-CA" sz="3200" dirty="0">
                <a:latin typeface="Avenir Next LT Pro" panose="020B0504020202020204" pitchFamily="34" charset="0"/>
              </a:rPr>
              <a:t>through the gospel.</a:t>
            </a:r>
            <a:endParaRPr lang="en-CA" sz="3600" dirty="0">
              <a:latin typeface="Avenir Next LT Pro" panose="020B0504020202020204" pitchFamily="34" charset="0"/>
            </a:endParaRPr>
          </a:p>
        </p:txBody>
      </p:sp>
      <p:sp>
        <p:nvSpPr>
          <p:cNvPr id="8" name="Subtitle 2">
            <a:extLst>
              <a:ext uri="{FF2B5EF4-FFF2-40B4-BE49-F238E27FC236}">
                <a16:creationId xmlns:a16="http://schemas.microsoft.com/office/drawing/2014/main" id="{53BE1A65-4D56-065D-E735-78079363C332}"/>
              </a:ext>
            </a:extLst>
          </p:cNvPr>
          <p:cNvSpPr txBox="1">
            <a:spLocks/>
          </p:cNvSpPr>
          <p:nvPr/>
        </p:nvSpPr>
        <p:spPr>
          <a:xfrm>
            <a:off x="5516489" y="5943601"/>
            <a:ext cx="6220879" cy="459768"/>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gn="r">
              <a:buNone/>
            </a:pPr>
            <a:r>
              <a:rPr lang="en-CA" sz="1800" dirty="0">
                <a:solidFill>
                  <a:schemeClr val="bg1">
                    <a:lumMod val="75000"/>
                  </a:schemeClr>
                </a:solidFill>
                <a:latin typeface="Avenir Next LT Pro" panose="020B0504020202020204" pitchFamily="34" charset="0"/>
              </a:rPr>
              <a:t>2 Timothy 1:8-10</a:t>
            </a:r>
          </a:p>
        </p:txBody>
      </p:sp>
      <p:grpSp>
        <p:nvGrpSpPr>
          <p:cNvPr id="10" name="Group 9">
            <a:extLst>
              <a:ext uri="{FF2B5EF4-FFF2-40B4-BE49-F238E27FC236}">
                <a16:creationId xmlns:a16="http://schemas.microsoft.com/office/drawing/2014/main" id="{1D0570FF-50D2-DA5C-1A28-F2BA95DA80C8}"/>
              </a:ext>
            </a:extLst>
          </p:cNvPr>
          <p:cNvGrpSpPr/>
          <p:nvPr/>
        </p:nvGrpSpPr>
        <p:grpSpPr>
          <a:xfrm>
            <a:off x="9676226" y="0"/>
            <a:ext cx="2061141" cy="1483360"/>
            <a:chOff x="9676226" y="0"/>
            <a:chExt cx="2061141" cy="1483360"/>
          </a:xfrm>
          <a:solidFill>
            <a:schemeClr val="accent1">
              <a:lumMod val="40000"/>
              <a:lumOff val="60000"/>
              <a:alpha val="75000"/>
            </a:schemeClr>
          </a:solidFill>
        </p:grpSpPr>
        <p:grpSp>
          <p:nvGrpSpPr>
            <p:cNvPr id="11" name="Group 10">
              <a:extLst>
                <a:ext uri="{FF2B5EF4-FFF2-40B4-BE49-F238E27FC236}">
                  <a16:creationId xmlns:a16="http://schemas.microsoft.com/office/drawing/2014/main" id="{32EEBB77-5346-5FA5-0806-C82AAA0C3E7C}"/>
                </a:ext>
              </a:extLst>
            </p:cNvPr>
            <p:cNvGrpSpPr/>
            <p:nvPr/>
          </p:nvGrpSpPr>
          <p:grpSpPr>
            <a:xfrm rot="10800000">
              <a:off x="10748460" y="0"/>
              <a:ext cx="988907" cy="1483360"/>
              <a:chOff x="5984240" y="-1798320"/>
              <a:chExt cx="1056640" cy="1584960"/>
            </a:xfrm>
            <a:grpFill/>
          </p:grpSpPr>
          <p:sp>
            <p:nvSpPr>
              <p:cNvPr id="19" name="Rectangle 18">
                <a:extLst>
                  <a:ext uri="{FF2B5EF4-FFF2-40B4-BE49-F238E27FC236}">
                    <a16:creationId xmlns:a16="http://schemas.microsoft.com/office/drawing/2014/main" id="{E909D220-A581-2B40-2099-4FA03CD4DBB2}"/>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iagonal Stripe 19">
                <a:extLst>
                  <a:ext uri="{FF2B5EF4-FFF2-40B4-BE49-F238E27FC236}">
                    <a16:creationId xmlns:a16="http://schemas.microsoft.com/office/drawing/2014/main" id="{B965608D-A3FF-5CEC-E388-C361577583E4}"/>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5" name="Group 14">
              <a:extLst>
                <a:ext uri="{FF2B5EF4-FFF2-40B4-BE49-F238E27FC236}">
                  <a16:creationId xmlns:a16="http://schemas.microsoft.com/office/drawing/2014/main" id="{3BCBBC74-26F4-1254-4318-96DE7E37D6B9}"/>
                </a:ext>
              </a:extLst>
            </p:cNvPr>
            <p:cNvGrpSpPr/>
            <p:nvPr/>
          </p:nvGrpSpPr>
          <p:grpSpPr>
            <a:xfrm rot="10800000">
              <a:off x="9676226" y="0"/>
              <a:ext cx="988907" cy="1483360"/>
              <a:chOff x="5984240" y="-1798320"/>
              <a:chExt cx="1056640" cy="1584960"/>
            </a:xfrm>
            <a:grpFill/>
          </p:grpSpPr>
          <p:sp>
            <p:nvSpPr>
              <p:cNvPr id="16" name="Rectangle 15">
                <a:extLst>
                  <a:ext uri="{FF2B5EF4-FFF2-40B4-BE49-F238E27FC236}">
                    <a16:creationId xmlns:a16="http://schemas.microsoft.com/office/drawing/2014/main" id="{83BFB802-D8B3-A71F-A371-8FC959EC63C1}"/>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iagonal Stripe 17">
                <a:extLst>
                  <a:ext uri="{FF2B5EF4-FFF2-40B4-BE49-F238E27FC236}">
                    <a16:creationId xmlns:a16="http://schemas.microsoft.com/office/drawing/2014/main" id="{28862143-39CC-7CB0-FC56-8204D74345A7}"/>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spTree>
    <p:extLst>
      <p:ext uri="{BB962C8B-B14F-4D97-AF65-F5344CB8AC3E}">
        <p14:creationId xmlns:p14="http://schemas.microsoft.com/office/powerpoint/2010/main" val="281453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9C1FA-0A6B-1A94-2755-C62D5FC063E2}"/>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019D1CB5-97EC-A5A5-F0E7-5E7B7BBC6871}"/>
              </a:ext>
            </a:extLst>
          </p:cNvPr>
          <p:cNvSpPr txBox="1"/>
          <p:nvPr/>
        </p:nvSpPr>
        <p:spPr>
          <a:xfrm>
            <a:off x="452063" y="700980"/>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Faithful Under Pressure </a:t>
            </a:r>
            <a:r>
              <a:rPr lang="en-US" sz="1200" dirty="0">
                <a:solidFill>
                  <a:schemeClr val="bg1">
                    <a:lumMod val="75000"/>
                  </a:schemeClr>
                </a:solidFill>
                <a:latin typeface="Arial" panose="020B0604020202020204" pitchFamily="34" charset="0"/>
                <a:cs typeface="Arial" panose="020B0604020202020204" pitchFamily="34" charset="0"/>
              </a:rPr>
              <a:t>| 2 Timothy 1:6-8</a:t>
            </a:r>
          </a:p>
        </p:txBody>
      </p:sp>
      <p:sp>
        <p:nvSpPr>
          <p:cNvPr id="7" name="Subtitle 2">
            <a:extLst>
              <a:ext uri="{FF2B5EF4-FFF2-40B4-BE49-F238E27FC236}">
                <a16:creationId xmlns:a16="http://schemas.microsoft.com/office/drawing/2014/main" id="{D1B06293-4B59-5F33-9848-3F6336059568}"/>
              </a:ext>
            </a:extLst>
          </p:cNvPr>
          <p:cNvSpPr txBox="1">
            <a:spLocks/>
          </p:cNvSpPr>
          <p:nvPr/>
        </p:nvSpPr>
        <p:spPr>
          <a:xfrm>
            <a:off x="1251384" y="1386334"/>
            <a:ext cx="10174773" cy="5017035"/>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buNone/>
            </a:pPr>
            <a:r>
              <a:rPr lang="en-CA" sz="3200" b="1" baseline="30000" dirty="0">
                <a:latin typeface="Avenir Next LT Pro" panose="020B0504020202020204" pitchFamily="34" charset="0"/>
              </a:rPr>
              <a:t>11 </a:t>
            </a:r>
            <a:r>
              <a:rPr lang="en-CA" sz="3200" dirty="0">
                <a:latin typeface="Avenir Next LT Pro" panose="020B0504020202020204" pitchFamily="34" charset="0"/>
              </a:rPr>
              <a:t>And of this gospel I was appointed a herald and an apostle and a teacher. </a:t>
            </a:r>
            <a:r>
              <a:rPr lang="en-CA" sz="3200" b="1" baseline="30000" dirty="0">
                <a:latin typeface="Avenir Next LT Pro" panose="020B0504020202020204" pitchFamily="34" charset="0"/>
              </a:rPr>
              <a:t>12 </a:t>
            </a:r>
            <a:r>
              <a:rPr lang="en-CA" sz="3200" dirty="0">
                <a:latin typeface="Avenir Next LT Pro" panose="020B0504020202020204" pitchFamily="34" charset="0"/>
              </a:rPr>
              <a:t>That is why I am suffering as I am. Yet this is no cause for shame, because I know whom I have believed, and am convinced that he is able to guard what I have entrusted to him until that day.</a:t>
            </a:r>
          </a:p>
          <a:p>
            <a:pPr marL="0" indent="0">
              <a:buNone/>
            </a:pPr>
            <a:r>
              <a:rPr lang="en-CA" sz="3200" b="1" baseline="30000" dirty="0">
                <a:latin typeface="Avenir Next LT Pro" panose="020B0504020202020204" pitchFamily="34" charset="0"/>
              </a:rPr>
              <a:t>13 </a:t>
            </a:r>
            <a:r>
              <a:rPr lang="en-CA" sz="3200" dirty="0">
                <a:latin typeface="Avenir Next LT Pro" panose="020B0504020202020204" pitchFamily="34" charset="0"/>
              </a:rPr>
              <a:t>What you heard from me, keep as the pattern of sound teaching, with faith and love in Christ Jesus. </a:t>
            </a:r>
            <a:r>
              <a:rPr lang="en-CA" sz="3200" b="1" baseline="30000" dirty="0">
                <a:latin typeface="Avenir Next LT Pro" panose="020B0504020202020204" pitchFamily="34" charset="0"/>
              </a:rPr>
              <a:t>14 </a:t>
            </a:r>
            <a:r>
              <a:rPr lang="en-CA" sz="3200" dirty="0">
                <a:latin typeface="Avenir Next LT Pro" panose="020B0504020202020204" pitchFamily="34" charset="0"/>
              </a:rPr>
              <a:t>Guard the good deposit that was entrusted to you—guard it with the help of the Holy Spirit who lives in us.</a:t>
            </a:r>
          </a:p>
        </p:txBody>
      </p:sp>
      <p:sp>
        <p:nvSpPr>
          <p:cNvPr id="8" name="Subtitle 2">
            <a:extLst>
              <a:ext uri="{FF2B5EF4-FFF2-40B4-BE49-F238E27FC236}">
                <a16:creationId xmlns:a16="http://schemas.microsoft.com/office/drawing/2014/main" id="{11E1B045-BC30-5D8B-299E-422B798062CC}"/>
              </a:ext>
            </a:extLst>
          </p:cNvPr>
          <p:cNvSpPr txBox="1">
            <a:spLocks/>
          </p:cNvSpPr>
          <p:nvPr/>
        </p:nvSpPr>
        <p:spPr>
          <a:xfrm>
            <a:off x="5516489" y="5943601"/>
            <a:ext cx="6220879" cy="459768"/>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gn="r">
              <a:buNone/>
            </a:pPr>
            <a:r>
              <a:rPr lang="en-CA" sz="1800" dirty="0">
                <a:solidFill>
                  <a:schemeClr val="bg1">
                    <a:lumMod val="75000"/>
                  </a:schemeClr>
                </a:solidFill>
                <a:latin typeface="Avenir Next LT Pro" panose="020B0504020202020204" pitchFamily="34" charset="0"/>
              </a:rPr>
              <a:t>2 Timothy 1:11-14</a:t>
            </a:r>
          </a:p>
        </p:txBody>
      </p:sp>
      <p:grpSp>
        <p:nvGrpSpPr>
          <p:cNvPr id="10" name="Group 9">
            <a:extLst>
              <a:ext uri="{FF2B5EF4-FFF2-40B4-BE49-F238E27FC236}">
                <a16:creationId xmlns:a16="http://schemas.microsoft.com/office/drawing/2014/main" id="{9D0F43B5-F487-2023-0747-CE08BC9166BC}"/>
              </a:ext>
            </a:extLst>
          </p:cNvPr>
          <p:cNvGrpSpPr/>
          <p:nvPr/>
        </p:nvGrpSpPr>
        <p:grpSpPr>
          <a:xfrm>
            <a:off x="9676226" y="0"/>
            <a:ext cx="2061141" cy="1483360"/>
            <a:chOff x="9676226" y="0"/>
            <a:chExt cx="2061141" cy="1483360"/>
          </a:xfrm>
          <a:solidFill>
            <a:schemeClr val="accent1">
              <a:lumMod val="40000"/>
              <a:lumOff val="60000"/>
              <a:alpha val="75000"/>
            </a:schemeClr>
          </a:solidFill>
        </p:grpSpPr>
        <p:grpSp>
          <p:nvGrpSpPr>
            <p:cNvPr id="11" name="Group 10">
              <a:extLst>
                <a:ext uri="{FF2B5EF4-FFF2-40B4-BE49-F238E27FC236}">
                  <a16:creationId xmlns:a16="http://schemas.microsoft.com/office/drawing/2014/main" id="{0D0ECB40-E665-9E2A-582D-0233521D9518}"/>
                </a:ext>
              </a:extLst>
            </p:cNvPr>
            <p:cNvGrpSpPr/>
            <p:nvPr/>
          </p:nvGrpSpPr>
          <p:grpSpPr>
            <a:xfrm rot="10800000">
              <a:off x="10748460" y="0"/>
              <a:ext cx="988907" cy="1483360"/>
              <a:chOff x="5984240" y="-1798320"/>
              <a:chExt cx="1056640" cy="1584960"/>
            </a:xfrm>
            <a:grpFill/>
          </p:grpSpPr>
          <p:sp>
            <p:nvSpPr>
              <p:cNvPr id="19" name="Rectangle 18">
                <a:extLst>
                  <a:ext uri="{FF2B5EF4-FFF2-40B4-BE49-F238E27FC236}">
                    <a16:creationId xmlns:a16="http://schemas.microsoft.com/office/drawing/2014/main" id="{6F16AA08-D535-0B9A-565E-5A4683E82CBA}"/>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iagonal Stripe 19">
                <a:extLst>
                  <a:ext uri="{FF2B5EF4-FFF2-40B4-BE49-F238E27FC236}">
                    <a16:creationId xmlns:a16="http://schemas.microsoft.com/office/drawing/2014/main" id="{3B7FFD22-CB23-FFD6-C62B-6D0C28DC5A18}"/>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5" name="Group 14">
              <a:extLst>
                <a:ext uri="{FF2B5EF4-FFF2-40B4-BE49-F238E27FC236}">
                  <a16:creationId xmlns:a16="http://schemas.microsoft.com/office/drawing/2014/main" id="{C3BE5010-A717-2B1B-102B-67D18537A647}"/>
                </a:ext>
              </a:extLst>
            </p:cNvPr>
            <p:cNvGrpSpPr/>
            <p:nvPr/>
          </p:nvGrpSpPr>
          <p:grpSpPr>
            <a:xfrm rot="10800000">
              <a:off x="9676226" y="0"/>
              <a:ext cx="988907" cy="1483360"/>
              <a:chOff x="5984240" y="-1798320"/>
              <a:chExt cx="1056640" cy="1584960"/>
            </a:xfrm>
            <a:grpFill/>
          </p:grpSpPr>
          <p:sp>
            <p:nvSpPr>
              <p:cNvPr id="16" name="Rectangle 15">
                <a:extLst>
                  <a:ext uri="{FF2B5EF4-FFF2-40B4-BE49-F238E27FC236}">
                    <a16:creationId xmlns:a16="http://schemas.microsoft.com/office/drawing/2014/main" id="{65208574-83E2-2BD4-5F58-3A6BC14A473E}"/>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iagonal Stripe 17">
                <a:extLst>
                  <a:ext uri="{FF2B5EF4-FFF2-40B4-BE49-F238E27FC236}">
                    <a16:creationId xmlns:a16="http://schemas.microsoft.com/office/drawing/2014/main" id="{226BEF25-FC24-3B9A-DEF1-5CFC0AAD6A2F}"/>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spTree>
    <p:extLst>
      <p:ext uri="{BB962C8B-B14F-4D97-AF65-F5344CB8AC3E}">
        <p14:creationId xmlns:p14="http://schemas.microsoft.com/office/powerpoint/2010/main" val="35793507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B1DA1-159B-23C9-3ACD-F08BA3F0BC47}"/>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4ECC8E35-495C-C629-9913-8B55019D94E9}"/>
              </a:ext>
            </a:extLst>
          </p:cNvPr>
          <p:cNvSpPr/>
          <p:nvPr/>
        </p:nvSpPr>
        <p:spPr>
          <a:xfrm>
            <a:off x="547141" y="1834778"/>
            <a:ext cx="11644862" cy="3842657"/>
          </a:xfrm>
          <a:prstGeom prst="rect">
            <a:avLst/>
          </a:prstGeom>
          <a:solidFill>
            <a:schemeClr val="accent1">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134FE7CE-2B4F-48B3-B7D9-CC8EAD2F35B0}"/>
              </a:ext>
            </a:extLst>
          </p:cNvPr>
          <p:cNvSpPr txBox="1">
            <a:spLocks/>
          </p:cNvSpPr>
          <p:nvPr/>
        </p:nvSpPr>
        <p:spPr>
          <a:xfrm>
            <a:off x="1159635" y="1834779"/>
            <a:ext cx="3575651" cy="3842656"/>
          </a:xfrm>
          <a:prstGeom prst="rect">
            <a:avLst/>
          </a:prstGeom>
        </p:spPr>
        <p:txBody>
          <a:bodyPr anchor="ctr"/>
          <a:lstStyle>
            <a:lvl1pPr algn="l" defTabSz="914400" rtl="0" eaLnBrk="1" latinLnBrk="0" hangingPunct="1">
              <a:lnSpc>
                <a:spcPct val="90000"/>
              </a:lnSpc>
              <a:spcBef>
                <a:spcPct val="0"/>
              </a:spcBef>
              <a:buNone/>
              <a:defRPr sz="48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latin typeface="Avenir Next LT Pro" panose="020B0504020202020204" pitchFamily="34" charset="0"/>
              </a:rPr>
              <a:t>Faithful Under Pressure</a:t>
            </a:r>
          </a:p>
        </p:txBody>
      </p:sp>
      <p:sp>
        <p:nvSpPr>
          <p:cNvPr id="9" name="Subtitle 2">
            <a:extLst>
              <a:ext uri="{FF2B5EF4-FFF2-40B4-BE49-F238E27FC236}">
                <a16:creationId xmlns:a16="http://schemas.microsoft.com/office/drawing/2014/main" id="{ED70F08F-3D67-A4F7-D75B-BFBE7D437C46}"/>
              </a:ext>
            </a:extLst>
          </p:cNvPr>
          <p:cNvSpPr txBox="1">
            <a:spLocks/>
          </p:cNvSpPr>
          <p:nvPr/>
        </p:nvSpPr>
        <p:spPr>
          <a:xfrm>
            <a:off x="4397828" y="1834778"/>
            <a:ext cx="7527792" cy="3842657"/>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14350" indent="-514350">
              <a:buFont typeface="+mj-lt"/>
              <a:buAutoNum type="arabicPeriod"/>
            </a:pPr>
            <a:r>
              <a:rPr lang="en-CA" sz="2800" b="1" dirty="0">
                <a:solidFill>
                  <a:schemeClr val="bg1">
                    <a:lumMod val="65000"/>
                  </a:schemeClr>
                </a:solidFill>
                <a:latin typeface="Avenir Next LT Pro" panose="020B0504020202020204" pitchFamily="34" charset="0"/>
              </a:rPr>
              <a:t>Stir Up The Gift (vv. 6-7)</a:t>
            </a:r>
          </a:p>
          <a:p>
            <a:pPr marL="514350" indent="-514350">
              <a:buFont typeface="+mj-lt"/>
              <a:buAutoNum type="arabicPeriod"/>
            </a:pPr>
            <a:r>
              <a:rPr lang="en-CA" sz="2800" b="1" dirty="0">
                <a:latin typeface="Avenir Next LT Pro" panose="020B0504020202020204" pitchFamily="34" charset="0"/>
              </a:rPr>
              <a:t>Stand Up For The Gospel (vv. 8-14)</a:t>
            </a:r>
            <a:endParaRPr lang="en-CA" sz="2800" dirty="0">
              <a:latin typeface="Avenir Next LT Pro" panose="020B0504020202020204" pitchFamily="34" charset="0"/>
            </a:endParaRPr>
          </a:p>
        </p:txBody>
      </p:sp>
      <p:sp>
        <p:nvSpPr>
          <p:cNvPr id="10" name="TextBox 9">
            <a:extLst>
              <a:ext uri="{FF2B5EF4-FFF2-40B4-BE49-F238E27FC236}">
                <a16:creationId xmlns:a16="http://schemas.microsoft.com/office/drawing/2014/main" id="{18ECC123-774C-50F5-26F4-84E9E0DC8365}"/>
              </a:ext>
            </a:extLst>
          </p:cNvPr>
          <p:cNvSpPr txBox="1"/>
          <p:nvPr/>
        </p:nvSpPr>
        <p:spPr>
          <a:xfrm>
            <a:off x="452063" y="700980"/>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Faithful Under Pressure </a:t>
            </a:r>
            <a:r>
              <a:rPr lang="en-US" sz="1200" dirty="0">
                <a:solidFill>
                  <a:schemeClr val="bg1">
                    <a:lumMod val="75000"/>
                  </a:schemeClr>
                </a:solidFill>
                <a:latin typeface="Arial" panose="020B0604020202020204" pitchFamily="34" charset="0"/>
                <a:cs typeface="Arial" panose="020B0604020202020204" pitchFamily="34" charset="0"/>
              </a:rPr>
              <a:t>| 2 Timothy 1:6-8</a:t>
            </a:r>
          </a:p>
        </p:txBody>
      </p:sp>
    </p:spTree>
    <p:extLst>
      <p:ext uri="{BB962C8B-B14F-4D97-AF65-F5344CB8AC3E}">
        <p14:creationId xmlns:p14="http://schemas.microsoft.com/office/powerpoint/2010/main" val="1598002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4D341-990A-5967-35A1-B6EABDCA39B7}"/>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8E3A0ADC-F85B-95CD-A1FF-D4CDCEF46BDD}"/>
              </a:ext>
            </a:extLst>
          </p:cNvPr>
          <p:cNvSpPr txBox="1"/>
          <p:nvPr/>
        </p:nvSpPr>
        <p:spPr>
          <a:xfrm>
            <a:off x="452063" y="700980"/>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Faithful Under Pressure </a:t>
            </a:r>
            <a:r>
              <a:rPr lang="en-US" sz="1200" dirty="0">
                <a:solidFill>
                  <a:schemeClr val="bg1">
                    <a:lumMod val="75000"/>
                  </a:schemeClr>
                </a:solidFill>
                <a:latin typeface="Arial" panose="020B0604020202020204" pitchFamily="34" charset="0"/>
                <a:cs typeface="Arial" panose="020B0604020202020204" pitchFamily="34" charset="0"/>
              </a:rPr>
              <a:t>| 2 Timothy 1:6-8</a:t>
            </a:r>
          </a:p>
        </p:txBody>
      </p:sp>
      <p:sp>
        <p:nvSpPr>
          <p:cNvPr id="7" name="Subtitle 2">
            <a:extLst>
              <a:ext uri="{FF2B5EF4-FFF2-40B4-BE49-F238E27FC236}">
                <a16:creationId xmlns:a16="http://schemas.microsoft.com/office/drawing/2014/main" id="{C30F1F48-45BB-8849-042D-B65FAFFCA638}"/>
              </a:ext>
            </a:extLst>
          </p:cNvPr>
          <p:cNvSpPr txBox="1">
            <a:spLocks/>
          </p:cNvSpPr>
          <p:nvPr/>
        </p:nvSpPr>
        <p:spPr>
          <a:xfrm>
            <a:off x="1251384" y="1386334"/>
            <a:ext cx="10174773" cy="5017035"/>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buNone/>
            </a:pPr>
            <a:r>
              <a:rPr lang="en-CA" sz="3200" b="1" baseline="30000" dirty="0">
                <a:latin typeface="Avenir Next LT Pro" panose="020B0504020202020204" pitchFamily="34" charset="0"/>
              </a:rPr>
              <a:t>11 </a:t>
            </a:r>
            <a:r>
              <a:rPr lang="en-CA" sz="3200" dirty="0">
                <a:latin typeface="Avenir Next LT Pro" panose="020B0504020202020204" pitchFamily="34" charset="0"/>
              </a:rPr>
              <a:t>And of this gospel I was appointed a herald and an apostle and a teacher. </a:t>
            </a:r>
            <a:r>
              <a:rPr lang="en-CA" sz="3200" b="1" baseline="30000" dirty="0">
                <a:latin typeface="Avenir Next LT Pro" panose="020B0504020202020204" pitchFamily="34" charset="0"/>
              </a:rPr>
              <a:t>12 </a:t>
            </a:r>
            <a:r>
              <a:rPr lang="en-CA" sz="3200" dirty="0">
                <a:latin typeface="Avenir Next LT Pro" panose="020B0504020202020204" pitchFamily="34" charset="0"/>
              </a:rPr>
              <a:t>That is why I am suffering as I am. Yet this is no cause for shame, because I know whom I have believed, and am convinced that he is able to guard what I have entrusted to him until that day.</a:t>
            </a:r>
          </a:p>
          <a:p>
            <a:pPr marL="0" indent="0">
              <a:buNone/>
            </a:pPr>
            <a:r>
              <a:rPr lang="en-CA" sz="3200" b="1" baseline="30000" dirty="0">
                <a:latin typeface="Avenir Next LT Pro" panose="020B0504020202020204" pitchFamily="34" charset="0"/>
              </a:rPr>
              <a:t>13 </a:t>
            </a:r>
            <a:r>
              <a:rPr lang="en-CA" sz="3200" dirty="0">
                <a:latin typeface="Avenir Next LT Pro" panose="020B0504020202020204" pitchFamily="34" charset="0"/>
              </a:rPr>
              <a:t>What you heard from me, keep as the pattern of sound teaching, with faith and love in Christ Jesus. </a:t>
            </a:r>
            <a:r>
              <a:rPr lang="en-CA" sz="3200" b="1" baseline="30000" dirty="0">
                <a:latin typeface="Avenir Next LT Pro" panose="020B0504020202020204" pitchFamily="34" charset="0"/>
              </a:rPr>
              <a:t>14 </a:t>
            </a:r>
            <a:r>
              <a:rPr lang="en-CA" sz="3200" dirty="0">
                <a:latin typeface="Avenir Next LT Pro" panose="020B0504020202020204" pitchFamily="34" charset="0"/>
              </a:rPr>
              <a:t>Guard the good deposit that was entrusted to you—guard it with the help of the Holy Spirit who lives in us.</a:t>
            </a:r>
          </a:p>
        </p:txBody>
      </p:sp>
      <p:sp>
        <p:nvSpPr>
          <p:cNvPr id="8" name="Subtitle 2">
            <a:extLst>
              <a:ext uri="{FF2B5EF4-FFF2-40B4-BE49-F238E27FC236}">
                <a16:creationId xmlns:a16="http://schemas.microsoft.com/office/drawing/2014/main" id="{1BDDC922-3A71-3358-D876-C5B9AB6C6EAE}"/>
              </a:ext>
            </a:extLst>
          </p:cNvPr>
          <p:cNvSpPr txBox="1">
            <a:spLocks/>
          </p:cNvSpPr>
          <p:nvPr/>
        </p:nvSpPr>
        <p:spPr>
          <a:xfrm>
            <a:off x="5516489" y="5943601"/>
            <a:ext cx="6220879" cy="459768"/>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gn="r">
              <a:buNone/>
            </a:pPr>
            <a:r>
              <a:rPr lang="en-CA" sz="1800" dirty="0">
                <a:solidFill>
                  <a:schemeClr val="bg1">
                    <a:lumMod val="75000"/>
                  </a:schemeClr>
                </a:solidFill>
                <a:latin typeface="Avenir Next LT Pro" panose="020B0504020202020204" pitchFamily="34" charset="0"/>
              </a:rPr>
              <a:t>2 Timothy 1:11-14</a:t>
            </a:r>
          </a:p>
        </p:txBody>
      </p:sp>
      <p:grpSp>
        <p:nvGrpSpPr>
          <p:cNvPr id="10" name="Group 9">
            <a:extLst>
              <a:ext uri="{FF2B5EF4-FFF2-40B4-BE49-F238E27FC236}">
                <a16:creationId xmlns:a16="http://schemas.microsoft.com/office/drawing/2014/main" id="{3DB19BA3-B23F-6B6B-57B2-B75BD8044253}"/>
              </a:ext>
            </a:extLst>
          </p:cNvPr>
          <p:cNvGrpSpPr/>
          <p:nvPr/>
        </p:nvGrpSpPr>
        <p:grpSpPr>
          <a:xfrm>
            <a:off x="9676226" y="0"/>
            <a:ext cx="2061141" cy="1483360"/>
            <a:chOff x="9676226" y="0"/>
            <a:chExt cx="2061141" cy="1483360"/>
          </a:xfrm>
          <a:solidFill>
            <a:schemeClr val="accent1">
              <a:lumMod val="40000"/>
              <a:lumOff val="60000"/>
              <a:alpha val="75000"/>
            </a:schemeClr>
          </a:solidFill>
        </p:grpSpPr>
        <p:grpSp>
          <p:nvGrpSpPr>
            <p:cNvPr id="11" name="Group 10">
              <a:extLst>
                <a:ext uri="{FF2B5EF4-FFF2-40B4-BE49-F238E27FC236}">
                  <a16:creationId xmlns:a16="http://schemas.microsoft.com/office/drawing/2014/main" id="{E5523B23-1F2E-0319-3F54-EFC6E54224FB}"/>
                </a:ext>
              </a:extLst>
            </p:cNvPr>
            <p:cNvGrpSpPr/>
            <p:nvPr/>
          </p:nvGrpSpPr>
          <p:grpSpPr>
            <a:xfrm rot="10800000">
              <a:off x="10748460" y="0"/>
              <a:ext cx="988907" cy="1483360"/>
              <a:chOff x="5984240" y="-1798320"/>
              <a:chExt cx="1056640" cy="1584960"/>
            </a:xfrm>
            <a:grpFill/>
          </p:grpSpPr>
          <p:sp>
            <p:nvSpPr>
              <p:cNvPr id="19" name="Rectangle 18">
                <a:extLst>
                  <a:ext uri="{FF2B5EF4-FFF2-40B4-BE49-F238E27FC236}">
                    <a16:creationId xmlns:a16="http://schemas.microsoft.com/office/drawing/2014/main" id="{430FBDE2-3ECF-9DD3-F705-74D290AB3701}"/>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iagonal Stripe 19">
                <a:extLst>
                  <a:ext uri="{FF2B5EF4-FFF2-40B4-BE49-F238E27FC236}">
                    <a16:creationId xmlns:a16="http://schemas.microsoft.com/office/drawing/2014/main" id="{FF6F95D0-2B17-4BC6-5E7A-D7F3B5AD64E6}"/>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5" name="Group 14">
              <a:extLst>
                <a:ext uri="{FF2B5EF4-FFF2-40B4-BE49-F238E27FC236}">
                  <a16:creationId xmlns:a16="http://schemas.microsoft.com/office/drawing/2014/main" id="{8F646079-FC7B-312E-64AA-136CC52D98DF}"/>
                </a:ext>
              </a:extLst>
            </p:cNvPr>
            <p:cNvGrpSpPr/>
            <p:nvPr/>
          </p:nvGrpSpPr>
          <p:grpSpPr>
            <a:xfrm rot="10800000">
              <a:off x="9676226" y="0"/>
              <a:ext cx="988907" cy="1483360"/>
              <a:chOff x="5984240" y="-1798320"/>
              <a:chExt cx="1056640" cy="1584960"/>
            </a:xfrm>
            <a:grpFill/>
          </p:grpSpPr>
          <p:sp>
            <p:nvSpPr>
              <p:cNvPr id="16" name="Rectangle 15">
                <a:extLst>
                  <a:ext uri="{FF2B5EF4-FFF2-40B4-BE49-F238E27FC236}">
                    <a16:creationId xmlns:a16="http://schemas.microsoft.com/office/drawing/2014/main" id="{0F861D35-B311-8239-0288-6584BC5B56CA}"/>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iagonal Stripe 17">
                <a:extLst>
                  <a:ext uri="{FF2B5EF4-FFF2-40B4-BE49-F238E27FC236}">
                    <a16:creationId xmlns:a16="http://schemas.microsoft.com/office/drawing/2014/main" id="{163EB5C3-47A7-286F-7C1A-B60ADC385059}"/>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spTree>
    <p:extLst>
      <p:ext uri="{BB962C8B-B14F-4D97-AF65-F5344CB8AC3E}">
        <p14:creationId xmlns:p14="http://schemas.microsoft.com/office/powerpoint/2010/main" val="40261507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7B15005-521F-B471-9F51-C4CF0C1D88B2}"/>
              </a:ext>
            </a:extLst>
          </p:cNvPr>
          <p:cNvPicPr>
            <a:picLocks noChangeAspect="1"/>
          </p:cNvPicPr>
          <p:nvPr/>
        </p:nvPicPr>
        <p:blipFill>
          <a:blip r:embed="rId2"/>
          <a:stretch>
            <a:fillRect/>
          </a:stretch>
        </p:blipFill>
        <p:spPr>
          <a:xfrm>
            <a:off x="982276" y="95"/>
            <a:ext cx="10227449" cy="6857810"/>
          </a:xfrm>
          <a:prstGeom prst="rect">
            <a:avLst/>
          </a:prstGeom>
        </p:spPr>
      </p:pic>
      <p:sp>
        <p:nvSpPr>
          <p:cNvPr id="4" name="Arrow: Down 3">
            <a:extLst>
              <a:ext uri="{FF2B5EF4-FFF2-40B4-BE49-F238E27FC236}">
                <a16:creationId xmlns:a16="http://schemas.microsoft.com/office/drawing/2014/main" id="{41B410DF-2058-C9FB-534B-459224E3463C}"/>
              </a:ext>
            </a:extLst>
          </p:cNvPr>
          <p:cNvSpPr/>
          <p:nvPr/>
        </p:nvSpPr>
        <p:spPr>
          <a:xfrm rot="1095520">
            <a:off x="8629172" y="583986"/>
            <a:ext cx="522514" cy="1221761"/>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8412316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2CABA9-C783-B8BC-D902-9FBE51587D63}"/>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4EF0A6EC-3AB6-DE01-E57E-1F52F77544E7}"/>
              </a:ext>
            </a:extLst>
          </p:cNvPr>
          <p:cNvSpPr txBox="1"/>
          <p:nvPr/>
        </p:nvSpPr>
        <p:spPr>
          <a:xfrm>
            <a:off x="452063" y="700980"/>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Faithful Under Pressure </a:t>
            </a:r>
            <a:r>
              <a:rPr lang="en-US" sz="1200" dirty="0">
                <a:solidFill>
                  <a:schemeClr val="bg1">
                    <a:lumMod val="75000"/>
                  </a:schemeClr>
                </a:solidFill>
                <a:latin typeface="Arial" panose="020B0604020202020204" pitchFamily="34" charset="0"/>
                <a:cs typeface="Arial" panose="020B0604020202020204" pitchFamily="34" charset="0"/>
              </a:rPr>
              <a:t>| 2 Timothy 1:6-8</a:t>
            </a:r>
          </a:p>
        </p:txBody>
      </p:sp>
      <p:sp>
        <p:nvSpPr>
          <p:cNvPr id="7" name="Subtitle 2">
            <a:extLst>
              <a:ext uri="{FF2B5EF4-FFF2-40B4-BE49-F238E27FC236}">
                <a16:creationId xmlns:a16="http://schemas.microsoft.com/office/drawing/2014/main" id="{555D99AA-C243-E214-E191-02B6621B690A}"/>
              </a:ext>
            </a:extLst>
          </p:cNvPr>
          <p:cNvSpPr txBox="1">
            <a:spLocks/>
          </p:cNvSpPr>
          <p:nvPr/>
        </p:nvSpPr>
        <p:spPr>
          <a:xfrm>
            <a:off x="1251384" y="1386334"/>
            <a:ext cx="10174773" cy="5017035"/>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buNone/>
            </a:pPr>
            <a:r>
              <a:rPr lang="en-CA" sz="3200" b="1" baseline="30000" dirty="0">
                <a:latin typeface="Avenir Next LT Pro" panose="020B0504020202020204" pitchFamily="34" charset="0"/>
              </a:rPr>
              <a:t>15 </a:t>
            </a:r>
            <a:r>
              <a:rPr lang="en-CA" sz="3200" dirty="0">
                <a:latin typeface="Avenir Next LT Pro" panose="020B0504020202020204" pitchFamily="34" charset="0"/>
              </a:rPr>
              <a:t>You know that everyone in the province of Asia has deserted me, including </a:t>
            </a:r>
            <a:r>
              <a:rPr lang="en-CA" sz="3200" dirty="0" err="1">
                <a:solidFill>
                  <a:srgbClr val="C00000"/>
                </a:solidFill>
                <a:latin typeface="Avenir Next LT Pro" panose="020B0504020202020204" pitchFamily="34" charset="0"/>
              </a:rPr>
              <a:t>Phygelus</a:t>
            </a:r>
            <a:r>
              <a:rPr lang="en-CA" sz="3200" dirty="0">
                <a:latin typeface="Avenir Next LT Pro" panose="020B0504020202020204" pitchFamily="34" charset="0"/>
              </a:rPr>
              <a:t> and </a:t>
            </a:r>
            <a:r>
              <a:rPr lang="en-CA" sz="3200" dirty="0">
                <a:solidFill>
                  <a:srgbClr val="C00000"/>
                </a:solidFill>
                <a:latin typeface="Avenir Next LT Pro" panose="020B0504020202020204" pitchFamily="34" charset="0"/>
              </a:rPr>
              <a:t>Hermogenes</a:t>
            </a:r>
            <a:r>
              <a:rPr lang="en-CA" sz="3200" dirty="0">
                <a:latin typeface="Avenir Next LT Pro" panose="020B0504020202020204" pitchFamily="34" charset="0"/>
              </a:rPr>
              <a:t>.</a:t>
            </a:r>
          </a:p>
          <a:p>
            <a:pPr marL="0" indent="0">
              <a:buNone/>
            </a:pPr>
            <a:r>
              <a:rPr lang="en-CA" sz="3200" b="1" baseline="30000" dirty="0">
                <a:latin typeface="Avenir Next LT Pro" panose="020B0504020202020204" pitchFamily="34" charset="0"/>
              </a:rPr>
              <a:t>16 </a:t>
            </a:r>
            <a:r>
              <a:rPr lang="en-CA" sz="3200" dirty="0">
                <a:latin typeface="Avenir Next LT Pro" panose="020B0504020202020204" pitchFamily="34" charset="0"/>
              </a:rPr>
              <a:t>May the Lord show mercy to the household of </a:t>
            </a:r>
            <a:r>
              <a:rPr lang="en-CA" sz="3200" dirty="0">
                <a:solidFill>
                  <a:schemeClr val="accent6">
                    <a:lumMod val="75000"/>
                  </a:schemeClr>
                </a:solidFill>
                <a:latin typeface="Avenir Next LT Pro" panose="020B0504020202020204" pitchFamily="34" charset="0"/>
              </a:rPr>
              <a:t>Onesiphorus</a:t>
            </a:r>
            <a:r>
              <a:rPr lang="en-CA" sz="3200" dirty="0">
                <a:latin typeface="Avenir Next LT Pro" panose="020B0504020202020204" pitchFamily="34" charset="0"/>
              </a:rPr>
              <a:t>, because he often refreshed me and was not ashamed of my chains. </a:t>
            </a:r>
            <a:r>
              <a:rPr lang="en-CA" sz="3200" b="1" baseline="30000" dirty="0">
                <a:latin typeface="Avenir Next LT Pro" panose="020B0504020202020204" pitchFamily="34" charset="0"/>
              </a:rPr>
              <a:t>17 </a:t>
            </a:r>
            <a:r>
              <a:rPr lang="en-CA" sz="3200" dirty="0">
                <a:latin typeface="Avenir Next LT Pro" panose="020B0504020202020204" pitchFamily="34" charset="0"/>
              </a:rPr>
              <a:t>On the contrary, when he was in Rome, he searched hard for me until he found me. </a:t>
            </a:r>
            <a:r>
              <a:rPr lang="en-CA" sz="3200" b="1" baseline="30000" dirty="0">
                <a:latin typeface="Avenir Next LT Pro" panose="020B0504020202020204" pitchFamily="34" charset="0"/>
              </a:rPr>
              <a:t>18 </a:t>
            </a:r>
            <a:r>
              <a:rPr lang="en-CA" sz="3200" dirty="0">
                <a:latin typeface="Avenir Next LT Pro" panose="020B0504020202020204" pitchFamily="34" charset="0"/>
              </a:rPr>
              <a:t>May the Lord grant that he will find mercy from the Lord on that day! You know very well in how many ways he helped me in Ephesus.</a:t>
            </a:r>
          </a:p>
        </p:txBody>
      </p:sp>
      <p:sp>
        <p:nvSpPr>
          <p:cNvPr id="8" name="Subtitle 2">
            <a:extLst>
              <a:ext uri="{FF2B5EF4-FFF2-40B4-BE49-F238E27FC236}">
                <a16:creationId xmlns:a16="http://schemas.microsoft.com/office/drawing/2014/main" id="{055D9E35-E0E2-76BD-329F-0067708FCB18}"/>
              </a:ext>
            </a:extLst>
          </p:cNvPr>
          <p:cNvSpPr txBox="1">
            <a:spLocks/>
          </p:cNvSpPr>
          <p:nvPr/>
        </p:nvSpPr>
        <p:spPr>
          <a:xfrm>
            <a:off x="5516489" y="5943601"/>
            <a:ext cx="6220879" cy="459768"/>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gn="r">
              <a:buNone/>
            </a:pPr>
            <a:r>
              <a:rPr lang="en-CA" sz="1800" dirty="0">
                <a:solidFill>
                  <a:schemeClr val="bg1">
                    <a:lumMod val="75000"/>
                  </a:schemeClr>
                </a:solidFill>
                <a:latin typeface="Avenir Next LT Pro" panose="020B0504020202020204" pitchFamily="34" charset="0"/>
              </a:rPr>
              <a:t>2 Timothy 1:15-18</a:t>
            </a:r>
          </a:p>
        </p:txBody>
      </p:sp>
      <p:grpSp>
        <p:nvGrpSpPr>
          <p:cNvPr id="10" name="Group 9">
            <a:extLst>
              <a:ext uri="{FF2B5EF4-FFF2-40B4-BE49-F238E27FC236}">
                <a16:creationId xmlns:a16="http://schemas.microsoft.com/office/drawing/2014/main" id="{82BB5C71-53C1-69EE-FFA4-4FE8BEADA47D}"/>
              </a:ext>
            </a:extLst>
          </p:cNvPr>
          <p:cNvGrpSpPr/>
          <p:nvPr/>
        </p:nvGrpSpPr>
        <p:grpSpPr>
          <a:xfrm>
            <a:off x="9676226" y="0"/>
            <a:ext cx="2061141" cy="1483360"/>
            <a:chOff x="9676226" y="0"/>
            <a:chExt cx="2061141" cy="1483360"/>
          </a:xfrm>
          <a:solidFill>
            <a:schemeClr val="accent1">
              <a:lumMod val="40000"/>
              <a:lumOff val="60000"/>
              <a:alpha val="75000"/>
            </a:schemeClr>
          </a:solidFill>
        </p:grpSpPr>
        <p:grpSp>
          <p:nvGrpSpPr>
            <p:cNvPr id="11" name="Group 10">
              <a:extLst>
                <a:ext uri="{FF2B5EF4-FFF2-40B4-BE49-F238E27FC236}">
                  <a16:creationId xmlns:a16="http://schemas.microsoft.com/office/drawing/2014/main" id="{5066DDFC-D7BE-7307-A5B8-D9BB12B36AE6}"/>
                </a:ext>
              </a:extLst>
            </p:cNvPr>
            <p:cNvGrpSpPr/>
            <p:nvPr/>
          </p:nvGrpSpPr>
          <p:grpSpPr>
            <a:xfrm rot="10800000">
              <a:off x="10748460" y="0"/>
              <a:ext cx="988907" cy="1483360"/>
              <a:chOff x="5984240" y="-1798320"/>
              <a:chExt cx="1056640" cy="1584960"/>
            </a:xfrm>
            <a:grpFill/>
          </p:grpSpPr>
          <p:sp>
            <p:nvSpPr>
              <p:cNvPr id="19" name="Rectangle 18">
                <a:extLst>
                  <a:ext uri="{FF2B5EF4-FFF2-40B4-BE49-F238E27FC236}">
                    <a16:creationId xmlns:a16="http://schemas.microsoft.com/office/drawing/2014/main" id="{AA01E814-7BAF-89B5-FFD4-9C10E08EACFD}"/>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iagonal Stripe 19">
                <a:extLst>
                  <a:ext uri="{FF2B5EF4-FFF2-40B4-BE49-F238E27FC236}">
                    <a16:creationId xmlns:a16="http://schemas.microsoft.com/office/drawing/2014/main" id="{0A168EA5-D1D1-C632-4BE8-484D1AEF6967}"/>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5" name="Group 14">
              <a:extLst>
                <a:ext uri="{FF2B5EF4-FFF2-40B4-BE49-F238E27FC236}">
                  <a16:creationId xmlns:a16="http://schemas.microsoft.com/office/drawing/2014/main" id="{58B2ED98-8F90-C41D-4327-5D429DFAF218}"/>
                </a:ext>
              </a:extLst>
            </p:cNvPr>
            <p:cNvGrpSpPr/>
            <p:nvPr/>
          </p:nvGrpSpPr>
          <p:grpSpPr>
            <a:xfrm rot="10800000">
              <a:off x="9676226" y="0"/>
              <a:ext cx="988907" cy="1483360"/>
              <a:chOff x="5984240" y="-1798320"/>
              <a:chExt cx="1056640" cy="1584960"/>
            </a:xfrm>
            <a:grpFill/>
          </p:grpSpPr>
          <p:sp>
            <p:nvSpPr>
              <p:cNvPr id="16" name="Rectangle 15">
                <a:extLst>
                  <a:ext uri="{FF2B5EF4-FFF2-40B4-BE49-F238E27FC236}">
                    <a16:creationId xmlns:a16="http://schemas.microsoft.com/office/drawing/2014/main" id="{ECE6F4F8-96E7-540D-564A-0B84D93D4357}"/>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iagonal Stripe 17">
                <a:extLst>
                  <a:ext uri="{FF2B5EF4-FFF2-40B4-BE49-F238E27FC236}">
                    <a16:creationId xmlns:a16="http://schemas.microsoft.com/office/drawing/2014/main" id="{6C034A12-990D-8A8A-5C1F-731BCEEFA275}"/>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spTree>
    <p:extLst>
      <p:ext uri="{BB962C8B-B14F-4D97-AF65-F5344CB8AC3E}">
        <p14:creationId xmlns:p14="http://schemas.microsoft.com/office/powerpoint/2010/main" val="25489804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08261-F3AA-0614-65DF-2C6776E2BF1B}"/>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65259BAB-9CC9-39C9-9987-9B6763EDBF47}"/>
              </a:ext>
            </a:extLst>
          </p:cNvPr>
          <p:cNvSpPr txBox="1"/>
          <p:nvPr/>
        </p:nvSpPr>
        <p:spPr>
          <a:xfrm>
            <a:off x="452063" y="700980"/>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Faithful Under Pressure </a:t>
            </a:r>
            <a:r>
              <a:rPr lang="en-US" sz="1200" dirty="0">
                <a:solidFill>
                  <a:schemeClr val="bg1">
                    <a:lumMod val="75000"/>
                  </a:schemeClr>
                </a:solidFill>
                <a:latin typeface="Arial" panose="020B0604020202020204" pitchFamily="34" charset="0"/>
                <a:cs typeface="Arial" panose="020B0604020202020204" pitchFamily="34" charset="0"/>
              </a:rPr>
              <a:t>| 2 Timothy 1:6-8</a:t>
            </a:r>
          </a:p>
        </p:txBody>
      </p:sp>
      <p:sp>
        <p:nvSpPr>
          <p:cNvPr id="7" name="Subtitle 2">
            <a:extLst>
              <a:ext uri="{FF2B5EF4-FFF2-40B4-BE49-F238E27FC236}">
                <a16:creationId xmlns:a16="http://schemas.microsoft.com/office/drawing/2014/main" id="{074EB915-8880-B4A0-09C8-C70916FF0347}"/>
              </a:ext>
            </a:extLst>
          </p:cNvPr>
          <p:cNvSpPr txBox="1">
            <a:spLocks/>
          </p:cNvSpPr>
          <p:nvPr/>
        </p:nvSpPr>
        <p:spPr>
          <a:xfrm>
            <a:off x="1251384" y="1386334"/>
            <a:ext cx="10174773" cy="5017035"/>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buNone/>
            </a:pPr>
            <a:r>
              <a:rPr lang="en-CA" sz="3200" b="1" baseline="30000" dirty="0">
                <a:latin typeface="Avenir Next LT Pro" panose="020B0504020202020204" pitchFamily="34" charset="0"/>
              </a:rPr>
              <a:t>15 </a:t>
            </a:r>
            <a:r>
              <a:rPr lang="en-CA" sz="3200" dirty="0">
                <a:latin typeface="Avenir Next LT Pro" panose="020B0504020202020204" pitchFamily="34" charset="0"/>
              </a:rPr>
              <a:t>You know that everyone in the province of Asia has deserted me, including </a:t>
            </a:r>
            <a:r>
              <a:rPr lang="en-CA" sz="3200" dirty="0" err="1">
                <a:solidFill>
                  <a:srgbClr val="C00000"/>
                </a:solidFill>
                <a:latin typeface="Avenir Next LT Pro" panose="020B0504020202020204" pitchFamily="34" charset="0"/>
              </a:rPr>
              <a:t>Phygelus</a:t>
            </a:r>
            <a:r>
              <a:rPr lang="en-CA" sz="3200" dirty="0">
                <a:latin typeface="Avenir Next LT Pro" panose="020B0504020202020204" pitchFamily="34" charset="0"/>
              </a:rPr>
              <a:t> and </a:t>
            </a:r>
            <a:r>
              <a:rPr lang="en-CA" sz="3200" dirty="0">
                <a:solidFill>
                  <a:srgbClr val="C00000"/>
                </a:solidFill>
                <a:latin typeface="Avenir Next LT Pro" panose="020B0504020202020204" pitchFamily="34" charset="0"/>
              </a:rPr>
              <a:t>Hermogenes</a:t>
            </a:r>
            <a:r>
              <a:rPr lang="en-CA" sz="3200" dirty="0">
                <a:latin typeface="Avenir Next LT Pro" panose="020B0504020202020204" pitchFamily="34" charset="0"/>
              </a:rPr>
              <a:t>.</a:t>
            </a:r>
          </a:p>
          <a:p>
            <a:pPr marL="0" indent="0">
              <a:buNone/>
            </a:pPr>
            <a:r>
              <a:rPr lang="en-CA" sz="3200" b="1" baseline="30000" dirty="0">
                <a:latin typeface="Avenir Next LT Pro" panose="020B0504020202020204" pitchFamily="34" charset="0"/>
              </a:rPr>
              <a:t>16 </a:t>
            </a:r>
            <a:r>
              <a:rPr lang="en-CA" sz="3200" dirty="0">
                <a:latin typeface="Avenir Next LT Pro" panose="020B0504020202020204" pitchFamily="34" charset="0"/>
              </a:rPr>
              <a:t>May the Lord show mercy to the household of </a:t>
            </a:r>
            <a:r>
              <a:rPr lang="en-CA" sz="3200" dirty="0">
                <a:solidFill>
                  <a:schemeClr val="accent6">
                    <a:lumMod val="75000"/>
                  </a:schemeClr>
                </a:solidFill>
                <a:latin typeface="Avenir Next LT Pro" panose="020B0504020202020204" pitchFamily="34" charset="0"/>
              </a:rPr>
              <a:t>Onesiphorus</a:t>
            </a:r>
            <a:r>
              <a:rPr lang="en-CA" sz="3200" dirty="0">
                <a:latin typeface="Avenir Next LT Pro" panose="020B0504020202020204" pitchFamily="34" charset="0"/>
              </a:rPr>
              <a:t>, because he often </a:t>
            </a:r>
            <a:r>
              <a:rPr lang="en-CA" sz="3200" b="1" dirty="0">
                <a:latin typeface="Avenir Next LT Pro" panose="020B0504020202020204" pitchFamily="34" charset="0"/>
              </a:rPr>
              <a:t>refreshed</a:t>
            </a:r>
            <a:r>
              <a:rPr lang="en-CA" sz="3200" dirty="0">
                <a:latin typeface="Avenir Next LT Pro" panose="020B0504020202020204" pitchFamily="34" charset="0"/>
              </a:rPr>
              <a:t> me and was </a:t>
            </a:r>
            <a:r>
              <a:rPr lang="en-CA" sz="3200" b="1" dirty="0">
                <a:latin typeface="Avenir Next LT Pro" panose="020B0504020202020204" pitchFamily="34" charset="0"/>
              </a:rPr>
              <a:t>not ashamed </a:t>
            </a:r>
            <a:r>
              <a:rPr lang="en-CA" sz="3200" dirty="0">
                <a:latin typeface="Avenir Next LT Pro" panose="020B0504020202020204" pitchFamily="34" charset="0"/>
              </a:rPr>
              <a:t>of my chains. </a:t>
            </a:r>
            <a:r>
              <a:rPr lang="en-CA" sz="3200" b="1" baseline="30000" dirty="0">
                <a:latin typeface="Avenir Next LT Pro" panose="020B0504020202020204" pitchFamily="34" charset="0"/>
              </a:rPr>
              <a:t>17 </a:t>
            </a:r>
            <a:r>
              <a:rPr lang="en-CA" sz="3200" dirty="0">
                <a:latin typeface="Avenir Next LT Pro" panose="020B0504020202020204" pitchFamily="34" charset="0"/>
              </a:rPr>
              <a:t>On the contrary, when he was </a:t>
            </a:r>
            <a:r>
              <a:rPr lang="en-CA" sz="3200" b="1" dirty="0">
                <a:latin typeface="Avenir Next LT Pro" panose="020B0504020202020204" pitchFamily="34" charset="0"/>
              </a:rPr>
              <a:t>in Rome</a:t>
            </a:r>
            <a:r>
              <a:rPr lang="en-CA" sz="3200" dirty="0">
                <a:latin typeface="Avenir Next LT Pro" panose="020B0504020202020204" pitchFamily="34" charset="0"/>
              </a:rPr>
              <a:t>, he </a:t>
            </a:r>
            <a:r>
              <a:rPr lang="en-CA" sz="3200" b="1" dirty="0">
                <a:latin typeface="Avenir Next LT Pro" panose="020B0504020202020204" pitchFamily="34" charset="0"/>
              </a:rPr>
              <a:t>searched hard </a:t>
            </a:r>
            <a:r>
              <a:rPr lang="en-CA" sz="3200" dirty="0">
                <a:latin typeface="Avenir Next LT Pro" panose="020B0504020202020204" pitchFamily="34" charset="0"/>
              </a:rPr>
              <a:t>for me until he </a:t>
            </a:r>
            <a:r>
              <a:rPr lang="en-CA" sz="3200" b="1" dirty="0">
                <a:latin typeface="Avenir Next LT Pro" panose="020B0504020202020204" pitchFamily="34" charset="0"/>
              </a:rPr>
              <a:t>found</a:t>
            </a:r>
            <a:r>
              <a:rPr lang="en-CA" sz="3200" dirty="0">
                <a:latin typeface="Avenir Next LT Pro" panose="020B0504020202020204" pitchFamily="34" charset="0"/>
              </a:rPr>
              <a:t> me. </a:t>
            </a:r>
            <a:r>
              <a:rPr lang="en-CA" sz="3200" b="1" baseline="30000" dirty="0">
                <a:latin typeface="Avenir Next LT Pro" panose="020B0504020202020204" pitchFamily="34" charset="0"/>
              </a:rPr>
              <a:t>18 </a:t>
            </a:r>
            <a:r>
              <a:rPr lang="en-CA" sz="3200" dirty="0">
                <a:latin typeface="Avenir Next LT Pro" panose="020B0504020202020204" pitchFamily="34" charset="0"/>
              </a:rPr>
              <a:t>May the Lord grant that he will find mercy from the Lord on that day! You know very well in how many ways he helped me in Ephesus.</a:t>
            </a:r>
          </a:p>
        </p:txBody>
      </p:sp>
      <p:sp>
        <p:nvSpPr>
          <p:cNvPr id="8" name="Subtitle 2">
            <a:extLst>
              <a:ext uri="{FF2B5EF4-FFF2-40B4-BE49-F238E27FC236}">
                <a16:creationId xmlns:a16="http://schemas.microsoft.com/office/drawing/2014/main" id="{7A8075E9-8314-38F8-13C9-EECFDE5D6C51}"/>
              </a:ext>
            </a:extLst>
          </p:cNvPr>
          <p:cNvSpPr txBox="1">
            <a:spLocks/>
          </p:cNvSpPr>
          <p:nvPr/>
        </p:nvSpPr>
        <p:spPr>
          <a:xfrm>
            <a:off x="5516489" y="5943601"/>
            <a:ext cx="6220879" cy="459768"/>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gn="r">
              <a:buNone/>
            </a:pPr>
            <a:r>
              <a:rPr lang="en-CA" sz="1800" dirty="0">
                <a:solidFill>
                  <a:schemeClr val="bg1">
                    <a:lumMod val="75000"/>
                  </a:schemeClr>
                </a:solidFill>
                <a:latin typeface="Avenir Next LT Pro" panose="020B0504020202020204" pitchFamily="34" charset="0"/>
              </a:rPr>
              <a:t>2 Timothy 1:15-18</a:t>
            </a:r>
          </a:p>
        </p:txBody>
      </p:sp>
      <p:grpSp>
        <p:nvGrpSpPr>
          <p:cNvPr id="10" name="Group 9">
            <a:extLst>
              <a:ext uri="{FF2B5EF4-FFF2-40B4-BE49-F238E27FC236}">
                <a16:creationId xmlns:a16="http://schemas.microsoft.com/office/drawing/2014/main" id="{0F874EDE-279A-415F-21F5-A6983822E560}"/>
              </a:ext>
            </a:extLst>
          </p:cNvPr>
          <p:cNvGrpSpPr/>
          <p:nvPr/>
        </p:nvGrpSpPr>
        <p:grpSpPr>
          <a:xfrm>
            <a:off x="9676226" y="0"/>
            <a:ext cx="2061141" cy="1483360"/>
            <a:chOff x="9676226" y="0"/>
            <a:chExt cx="2061141" cy="1483360"/>
          </a:xfrm>
          <a:solidFill>
            <a:schemeClr val="accent1">
              <a:lumMod val="40000"/>
              <a:lumOff val="60000"/>
              <a:alpha val="75000"/>
            </a:schemeClr>
          </a:solidFill>
        </p:grpSpPr>
        <p:grpSp>
          <p:nvGrpSpPr>
            <p:cNvPr id="11" name="Group 10">
              <a:extLst>
                <a:ext uri="{FF2B5EF4-FFF2-40B4-BE49-F238E27FC236}">
                  <a16:creationId xmlns:a16="http://schemas.microsoft.com/office/drawing/2014/main" id="{54FE0C8C-C123-112B-110C-375D0EB9F2CB}"/>
                </a:ext>
              </a:extLst>
            </p:cNvPr>
            <p:cNvGrpSpPr/>
            <p:nvPr/>
          </p:nvGrpSpPr>
          <p:grpSpPr>
            <a:xfrm rot="10800000">
              <a:off x="10748460" y="0"/>
              <a:ext cx="988907" cy="1483360"/>
              <a:chOff x="5984240" y="-1798320"/>
              <a:chExt cx="1056640" cy="1584960"/>
            </a:xfrm>
            <a:grpFill/>
          </p:grpSpPr>
          <p:sp>
            <p:nvSpPr>
              <p:cNvPr id="19" name="Rectangle 18">
                <a:extLst>
                  <a:ext uri="{FF2B5EF4-FFF2-40B4-BE49-F238E27FC236}">
                    <a16:creationId xmlns:a16="http://schemas.microsoft.com/office/drawing/2014/main" id="{4C40E8A3-55E9-AE98-521D-C538A7DB0FCE}"/>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iagonal Stripe 19">
                <a:extLst>
                  <a:ext uri="{FF2B5EF4-FFF2-40B4-BE49-F238E27FC236}">
                    <a16:creationId xmlns:a16="http://schemas.microsoft.com/office/drawing/2014/main" id="{72D25D6A-0DB3-E292-A35E-62F68CCF97C9}"/>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5" name="Group 14">
              <a:extLst>
                <a:ext uri="{FF2B5EF4-FFF2-40B4-BE49-F238E27FC236}">
                  <a16:creationId xmlns:a16="http://schemas.microsoft.com/office/drawing/2014/main" id="{FA7E1115-942A-97E2-EBAC-75879FE08383}"/>
                </a:ext>
              </a:extLst>
            </p:cNvPr>
            <p:cNvGrpSpPr/>
            <p:nvPr/>
          </p:nvGrpSpPr>
          <p:grpSpPr>
            <a:xfrm rot="10800000">
              <a:off x="9676226" y="0"/>
              <a:ext cx="988907" cy="1483360"/>
              <a:chOff x="5984240" y="-1798320"/>
              <a:chExt cx="1056640" cy="1584960"/>
            </a:xfrm>
            <a:grpFill/>
          </p:grpSpPr>
          <p:sp>
            <p:nvSpPr>
              <p:cNvPr id="16" name="Rectangle 15">
                <a:extLst>
                  <a:ext uri="{FF2B5EF4-FFF2-40B4-BE49-F238E27FC236}">
                    <a16:creationId xmlns:a16="http://schemas.microsoft.com/office/drawing/2014/main" id="{BE22AE52-45E0-9F19-6031-E231995500B2}"/>
                  </a:ext>
                </a:extLst>
              </p:cNvPr>
              <p:cNvSpPr/>
              <p:nvPr/>
            </p:nvSpPr>
            <p:spPr>
              <a:xfrm>
                <a:off x="5984240" y="-1270000"/>
                <a:ext cx="1056640" cy="1056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iagonal Stripe 17">
                <a:extLst>
                  <a:ext uri="{FF2B5EF4-FFF2-40B4-BE49-F238E27FC236}">
                    <a16:creationId xmlns:a16="http://schemas.microsoft.com/office/drawing/2014/main" id="{87F32EFE-6550-5688-3690-984E04D8E88D}"/>
                  </a:ext>
                </a:extLst>
              </p:cNvPr>
              <p:cNvSpPr/>
              <p:nvPr/>
            </p:nvSpPr>
            <p:spPr>
              <a:xfrm>
                <a:off x="5984240" y="-1798320"/>
                <a:ext cx="1056640" cy="1056640"/>
              </a:xfrm>
              <a:prstGeom prst="diagStrip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spTree>
    <p:extLst>
      <p:ext uri="{BB962C8B-B14F-4D97-AF65-F5344CB8AC3E}">
        <p14:creationId xmlns:p14="http://schemas.microsoft.com/office/powerpoint/2010/main" val="14154167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06B00-6C94-5820-9463-25275B249921}"/>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6029935F-6B2A-E597-AF38-CB13C6C0477E}"/>
              </a:ext>
            </a:extLst>
          </p:cNvPr>
          <p:cNvSpPr/>
          <p:nvPr/>
        </p:nvSpPr>
        <p:spPr>
          <a:xfrm>
            <a:off x="547141" y="1834778"/>
            <a:ext cx="11644862" cy="3842657"/>
          </a:xfrm>
          <a:prstGeom prst="rect">
            <a:avLst/>
          </a:prstGeom>
          <a:solidFill>
            <a:schemeClr val="accent1">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8C0669CA-F449-98EF-130B-9F0F9B58588C}"/>
              </a:ext>
            </a:extLst>
          </p:cNvPr>
          <p:cNvSpPr txBox="1">
            <a:spLocks/>
          </p:cNvSpPr>
          <p:nvPr/>
        </p:nvSpPr>
        <p:spPr>
          <a:xfrm>
            <a:off x="1159635" y="1834779"/>
            <a:ext cx="3575651" cy="3842656"/>
          </a:xfrm>
          <a:prstGeom prst="rect">
            <a:avLst/>
          </a:prstGeom>
        </p:spPr>
        <p:txBody>
          <a:bodyPr anchor="ctr"/>
          <a:lstStyle>
            <a:lvl1pPr algn="l" defTabSz="914400" rtl="0" eaLnBrk="1" latinLnBrk="0" hangingPunct="1">
              <a:lnSpc>
                <a:spcPct val="90000"/>
              </a:lnSpc>
              <a:spcBef>
                <a:spcPct val="0"/>
              </a:spcBef>
              <a:buNone/>
              <a:defRPr sz="48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latin typeface="Avenir Next LT Pro" panose="020B0504020202020204" pitchFamily="34" charset="0"/>
              </a:rPr>
              <a:t>Faithful Under Pressure</a:t>
            </a:r>
          </a:p>
        </p:txBody>
      </p:sp>
      <p:sp>
        <p:nvSpPr>
          <p:cNvPr id="9" name="Subtitle 2">
            <a:extLst>
              <a:ext uri="{FF2B5EF4-FFF2-40B4-BE49-F238E27FC236}">
                <a16:creationId xmlns:a16="http://schemas.microsoft.com/office/drawing/2014/main" id="{0F8A4439-D7A6-78FC-22DA-7658E11E2F82}"/>
              </a:ext>
            </a:extLst>
          </p:cNvPr>
          <p:cNvSpPr txBox="1">
            <a:spLocks/>
          </p:cNvSpPr>
          <p:nvPr/>
        </p:nvSpPr>
        <p:spPr>
          <a:xfrm>
            <a:off x="4397828" y="1834778"/>
            <a:ext cx="7527792" cy="3842657"/>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14350" indent="-514350">
              <a:buFont typeface="+mj-lt"/>
              <a:buAutoNum type="arabicPeriod"/>
            </a:pPr>
            <a:r>
              <a:rPr lang="en-CA" sz="2800" b="1" dirty="0">
                <a:solidFill>
                  <a:schemeClr val="bg1">
                    <a:lumMod val="65000"/>
                  </a:schemeClr>
                </a:solidFill>
                <a:latin typeface="Avenir Next LT Pro" panose="020B0504020202020204" pitchFamily="34" charset="0"/>
              </a:rPr>
              <a:t>Stir Up The Gift (vv. 6-7)</a:t>
            </a:r>
          </a:p>
          <a:p>
            <a:pPr marL="514350" indent="-514350">
              <a:buFont typeface="+mj-lt"/>
              <a:buAutoNum type="arabicPeriod"/>
            </a:pPr>
            <a:r>
              <a:rPr lang="en-CA" sz="2800" b="1" dirty="0">
                <a:solidFill>
                  <a:schemeClr val="bg1">
                    <a:lumMod val="65000"/>
                  </a:schemeClr>
                </a:solidFill>
                <a:latin typeface="Avenir Next LT Pro" panose="020B0504020202020204" pitchFamily="34" charset="0"/>
              </a:rPr>
              <a:t>Stand Up For The Gospel (vv. 8-14)</a:t>
            </a:r>
          </a:p>
          <a:p>
            <a:pPr marL="514350" indent="-514350">
              <a:buFont typeface="+mj-lt"/>
              <a:buAutoNum type="arabicPeriod"/>
            </a:pPr>
            <a:r>
              <a:rPr lang="en-CA" sz="2800" b="1" dirty="0">
                <a:latin typeface="Avenir Next LT Pro" panose="020B0504020202020204" pitchFamily="34" charset="0"/>
              </a:rPr>
              <a:t>Show Up For God’s People (vv. 15-18)</a:t>
            </a:r>
            <a:endParaRPr lang="en-CA" sz="2800" dirty="0">
              <a:latin typeface="Avenir Next LT Pro" panose="020B0504020202020204" pitchFamily="34" charset="0"/>
            </a:endParaRPr>
          </a:p>
        </p:txBody>
      </p:sp>
      <p:sp>
        <p:nvSpPr>
          <p:cNvPr id="10" name="TextBox 9">
            <a:extLst>
              <a:ext uri="{FF2B5EF4-FFF2-40B4-BE49-F238E27FC236}">
                <a16:creationId xmlns:a16="http://schemas.microsoft.com/office/drawing/2014/main" id="{D3A96D48-07BC-5028-3EB1-DA1DA473E15D}"/>
              </a:ext>
            </a:extLst>
          </p:cNvPr>
          <p:cNvSpPr txBox="1"/>
          <p:nvPr/>
        </p:nvSpPr>
        <p:spPr>
          <a:xfrm>
            <a:off x="452063" y="700980"/>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Faithful Under Pressure </a:t>
            </a:r>
            <a:r>
              <a:rPr lang="en-US" sz="1200" dirty="0">
                <a:solidFill>
                  <a:schemeClr val="bg1">
                    <a:lumMod val="75000"/>
                  </a:schemeClr>
                </a:solidFill>
                <a:latin typeface="Arial" panose="020B0604020202020204" pitchFamily="34" charset="0"/>
                <a:cs typeface="Arial" panose="020B0604020202020204" pitchFamily="34" charset="0"/>
              </a:rPr>
              <a:t>| 2 Timothy 1:6-8</a:t>
            </a:r>
          </a:p>
        </p:txBody>
      </p:sp>
    </p:spTree>
    <p:extLst>
      <p:ext uri="{BB962C8B-B14F-4D97-AF65-F5344CB8AC3E}">
        <p14:creationId xmlns:p14="http://schemas.microsoft.com/office/powerpoint/2010/main" val="28455425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4DA14-60AE-7E84-D380-9098B897EB60}"/>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56357586-98C5-6A20-9D03-5B913BE2AC83}"/>
              </a:ext>
            </a:extLst>
          </p:cNvPr>
          <p:cNvSpPr/>
          <p:nvPr/>
        </p:nvSpPr>
        <p:spPr>
          <a:xfrm>
            <a:off x="547141" y="1834778"/>
            <a:ext cx="11644862" cy="3842657"/>
          </a:xfrm>
          <a:prstGeom prst="rect">
            <a:avLst/>
          </a:prstGeom>
          <a:solidFill>
            <a:schemeClr val="accent1">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F7EF3689-3AF9-0024-822A-1EFE6F19240C}"/>
              </a:ext>
            </a:extLst>
          </p:cNvPr>
          <p:cNvSpPr txBox="1">
            <a:spLocks/>
          </p:cNvSpPr>
          <p:nvPr/>
        </p:nvSpPr>
        <p:spPr>
          <a:xfrm>
            <a:off x="1159635" y="1834779"/>
            <a:ext cx="3575651" cy="3842656"/>
          </a:xfrm>
          <a:prstGeom prst="rect">
            <a:avLst/>
          </a:prstGeom>
        </p:spPr>
        <p:txBody>
          <a:bodyPr anchor="ctr"/>
          <a:lstStyle>
            <a:lvl1pPr algn="l" defTabSz="914400" rtl="0" eaLnBrk="1" latinLnBrk="0" hangingPunct="1">
              <a:lnSpc>
                <a:spcPct val="90000"/>
              </a:lnSpc>
              <a:spcBef>
                <a:spcPct val="0"/>
              </a:spcBef>
              <a:buNone/>
              <a:defRPr sz="48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latin typeface="Avenir Next LT Pro" panose="020B0504020202020204" pitchFamily="34" charset="0"/>
              </a:rPr>
              <a:t>Faithful Under Pressure</a:t>
            </a:r>
          </a:p>
        </p:txBody>
      </p:sp>
      <p:sp>
        <p:nvSpPr>
          <p:cNvPr id="9" name="Subtitle 2">
            <a:extLst>
              <a:ext uri="{FF2B5EF4-FFF2-40B4-BE49-F238E27FC236}">
                <a16:creationId xmlns:a16="http://schemas.microsoft.com/office/drawing/2014/main" id="{6351EBE6-C530-5475-D2DF-9D01FCA70C66}"/>
              </a:ext>
            </a:extLst>
          </p:cNvPr>
          <p:cNvSpPr txBox="1">
            <a:spLocks/>
          </p:cNvSpPr>
          <p:nvPr/>
        </p:nvSpPr>
        <p:spPr>
          <a:xfrm>
            <a:off x="4397828" y="1834778"/>
            <a:ext cx="7527792" cy="3842657"/>
          </a:xfrm>
          <a:prstGeom prst="rect">
            <a:avLst/>
          </a:prstGeom>
        </p:spPr>
        <p:txBody>
          <a:bodyPr anchor="ctr"/>
          <a:lstStyle>
            <a:lvl1pPr marL="342900" indent="-342900" algn="l" defTabSz="914400" rtl="0" eaLnBrk="1" latinLnBrk="0" hangingPunct="1">
              <a:lnSpc>
                <a:spcPct val="90000"/>
              </a:lnSpc>
              <a:spcBef>
                <a:spcPts val="1000"/>
              </a:spcBef>
              <a:buFont typeface="Wingdings" pitchFamily="2" charset="2"/>
              <a:buChar char="§"/>
              <a:defRPr lang="en-CA" sz="3000" b="0" i="0" kern="1200"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14350" indent="-514350">
              <a:buFont typeface="+mj-lt"/>
              <a:buAutoNum type="arabicPeriod"/>
            </a:pPr>
            <a:r>
              <a:rPr lang="en-CA" sz="2800" b="1" dirty="0">
                <a:latin typeface="Avenir Next LT Pro" panose="020B0504020202020204" pitchFamily="34" charset="0"/>
              </a:rPr>
              <a:t>Stir Up The Gift (vv. 6-7)</a:t>
            </a:r>
          </a:p>
          <a:p>
            <a:pPr marL="514350" indent="-514350">
              <a:buFont typeface="+mj-lt"/>
              <a:buAutoNum type="arabicPeriod"/>
            </a:pPr>
            <a:r>
              <a:rPr lang="en-CA" sz="2800" b="1" dirty="0">
                <a:latin typeface="Avenir Next LT Pro" panose="020B0504020202020204" pitchFamily="34" charset="0"/>
              </a:rPr>
              <a:t>Stand Up For The Gospel (vv. 8-14)</a:t>
            </a:r>
          </a:p>
          <a:p>
            <a:pPr marL="514350" indent="-514350">
              <a:buFont typeface="+mj-lt"/>
              <a:buAutoNum type="arabicPeriod"/>
            </a:pPr>
            <a:r>
              <a:rPr lang="en-CA" sz="2800" b="1" dirty="0">
                <a:latin typeface="Avenir Next LT Pro" panose="020B0504020202020204" pitchFamily="34" charset="0"/>
              </a:rPr>
              <a:t>Show Up For God’s People (vv. 15-18)</a:t>
            </a:r>
            <a:endParaRPr lang="en-CA" sz="2800" dirty="0">
              <a:latin typeface="Avenir Next LT Pro" panose="020B0504020202020204" pitchFamily="34" charset="0"/>
            </a:endParaRPr>
          </a:p>
        </p:txBody>
      </p:sp>
      <p:sp>
        <p:nvSpPr>
          <p:cNvPr id="10" name="TextBox 9">
            <a:extLst>
              <a:ext uri="{FF2B5EF4-FFF2-40B4-BE49-F238E27FC236}">
                <a16:creationId xmlns:a16="http://schemas.microsoft.com/office/drawing/2014/main" id="{6728483A-490D-20DF-22E8-B9ED618FCEE2}"/>
              </a:ext>
            </a:extLst>
          </p:cNvPr>
          <p:cNvSpPr txBox="1"/>
          <p:nvPr/>
        </p:nvSpPr>
        <p:spPr>
          <a:xfrm>
            <a:off x="452063" y="700980"/>
            <a:ext cx="4212405" cy="276999"/>
          </a:xfrm>
          <a:prstGeom prst="rect">
            <a:avLst/>
          </a:prstGeom>
          <a:noFill/>
        </p:spPr>
        <p:txBody>
          <a:bodyPr wrap="square" rtlCol="0">
            <a:spAutoFit/>
          </a:bodyPr>
          <a:lstStyle/>
          <a:p>
            <a:r>
              <a:rPr lang="en-US" sz="1200" b="1" dirty="0">
                <a:solidFill>
                  <a:schemeClr val="bg1">
                    <a:lumMod val="50000"/>
                  </a:schemeClr>
                </a:solidFill>
                <a:latin typeface="Arial" panose="020B0604020202020204" pitchFamily="34" charset="0"/>
                <a:cs typeface="Arial" panose="020B0604020202020204" pitchFamily="34" charset="0"/>
              </a:rPr>
              <a:t>Faithful Under Pressure </a:t>
            </a:r>
            <a:r>
              <a:rPr lang="en-US" sz="1200" dirty="0">
                <a:solidFill>
                  <a:schemeClr val="bg1">
                    <a:lumMod val="75000"/>
                  </a:schemeClr>
                </a:solidFill>
                <a:latin typeface="Arial" panose="020B0604020202020204" pitchFamily="34" charset="0"/>
                <a:cs typeface="Arial" panose="020B0604020202020204" pitchFamily="34" charset="0"/>
              </a:rPr>
              <a:t>| 2 Timothy 1:6-8</a:t>
            </a:r>
          </a:p>
        </p:txBody>
      </p:sp>
    </p:spTree>
    <p:extLst>
      <p:ext uri="{BB962C8B-B14F-4D97-AF65-F5344CB8AC3E}">
        <p14:creationId xmlns:p14="http://schemas.microsoft.com/office/powerpoint/2010/main" val="244322951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541</TotalTime>
  <Words>1108</Words>
  <Application>Microsoft Office PowerPoint</Application>
  <PresentationFormat>Widescreen</PresentationFormat>
  <Paragraphs>68</Paragraphs>
  <Slides>18</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Avenir Next LT Pro</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Confidence in Life</dc:title>
  <dc:creator>Microsoft Office User</dc:creator>
  <cp:lastModifiedBy>Bronco Lam</cp:lastModifiedBy>
  <cp:revision>22</cp:revision>
  <dcterms:created xsi:type="dcterms:W3CDTF">2020-02-15T22:14:16Z</dcterms:created>
  <dcterms:modified xsi:type="dcterms:W3CDTF">2026-09-27T05:17:57Z</dcterms:modified>
</cp:coreProperties>
</file>