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Layouts/slideLayout1.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1pPr>
    <a:lvl2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2pPr>
    <a:lvl3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3pPr>
    <a:lvl4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4pPr>
    <a:lvl5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b="def" i="def"/>
      <a:tcStyle>
        <a:tcBdr/>
        <a:fill>
          <a:solidFill>
            <a:srgbClr val="E8EBF5"/>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b="def" i="def"/>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8" name="Shape 18"/>
          <p:cNvSpPr/>
          <p:nvPr>
            <p:ph type="sldImg"/>
          </p:nvPr>
        </p:nvSpPr>
        <p:spPr>
          <a:xfrm>
            <a:off x="1143000" y="685800"/>
            <a:ext cx="4572000" cy="3429000"/>
          </a:xfrm>
          <a:prstGeom prst="rect">
            <a:avLst/>
          </a:prstGeom>
        </p:spPr>
        <p:txBody>
          <a:bodyPr/>
          <a:lstStyle/>
          <a:p>
            <a:pPr/>
          </a:p>
        </p:txBody>
      </p:sp>
      <p:sp>
        <p:nvSpPr>
          <p:cNvPr id="19" name="Shape 1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400">
        <a:latin typeface="+mn-lt"/>
        <a:ea typeface="+mn-ea"/>
        <a:cs typeface="+mn-cs"/>
        <a:sym typeface="Arial"/>
      </a:defRPr>
    </a:lvl1pPr>
    <a:lvl2pPr indent="228600" latinLnBrk="0">
      <a:defRPr sz="1400">
        <a:latin typeface="+mn-lt"/>
        <a:ea typeface="+mn-ea"/>
        <a:cs typeface="+mn-cs"/>
        <a:sym typeface="Arial"/>
      </a:defRPr>
    </a:lvl2pPr>
    <a:lvl3pPr indent="457200" latinLnBrk="0">
      <a:defRPr sz="1400">
        <a:latin typeface="+mn-lt"/>
        <a:ea typeface="+mn-ea"/>
        <a:cs typeface="+mn-cs"/>
        <a:sym typeface="Arial"/>
      </a:defRPr>
    </a:lvl3pPr>
    <a:lvl4pPr indent="685800" latinLnBrk="0">
      <a:defRPr sz="1400">
        <a:latin typeface="+mn-lt"/>
        <a:ea typeface="+mn-ea"/>
        <a:cs typeface="+mn-cs"/>
        <a:sym typeface="Arial"/>
      </a:defRPr>
    </a:lvl4pPr>
    <a:lvl5pPr indent="914400" latinLnBrk="0">
      <a:defRPr sz="1400">
        <a:latin typeface="+mn-lt"/>
        <a:ea typeface="+mn-ea"/>
        <a:cs typeface="+mn-cs"/>
        <a:sym typeface="Arial"/>
      </a:defRPr>
    </a:lvl5pPr>
    <a:lvl6pPr indent="1143000" latinLnBrk="0">
      <a:defRPr sz="1400">
        <a:latin typeface="+mn-lt"/>
        <a:ea typeface="+mn-ea"/>
        <a:cs typeface="+mn-cs"/>
        <a:sym typeface="Arial"/>
      </a:defRPr>
    </a:lvl6pPr>
    <a:lvl7pPr indent="1371600" latinLnBrk="0">
      <a:defRPr sz="1400">
        <a:latin typeface="+mn-lt"/>
        <a:ea typeface="+mn-ea"/>
        <a:cs typeface="+mn-cs"/>
        <a:sym typeface="Arial"/>
      </a:defRPr>
    </a:lvl7pPr>
    <a:lvl8pPr indent="1600200" latinLnBrk="0">
      <a:defRPr sz="1400">
        <a:latin typeface="+mn-lt"/>
        <a:ea typeface="+mn-ea"/>
        <a:cs typeface="+mn-cs"/>
        <a:sym typeface="Arial"/>
      </a:defRPr>
    </a:lvl8pPr>
    <a:lvl9pPr indent="1828800" latinLnBrk="0">
      <a:defRPr sz="1400">
        <a:latin typeface="+mn-lt"/>
        <a:ea typeface="+mn-ea"/>
        <a:cs typeface="+mn-cs"/>
        <a:sym typeface="Arial"/>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Blank">
    <p:spTree>
      <p:nvGrpSpPr>
        <p:cNvPr id="1" name=""/>
        <p:cNvGrpSpPr/>
        <p:nvPr/>
      </p:nvGrpSpPr>
      <p:grpSpPr>
        <a:xfrm>
          <a:off x="0" y="0"/>
          <a:ext cx="0" cy="0"/>
          <a:chOff x="0" y="0"/>
          <a:chExt cx="0" cy="0"/>
        </a:xfrm>
      </p:grpSpPr>
      <p:sp>
        <p:nvSpPr>
          <p:cNvPr id="1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Google Shape;10;p12"/>
          <p:cNvSpPr txBox="1"/>
          <p:nvPr/>
        </p:nvSpPr>
        <p:spPr>
          <a:xfrm>
            <a:off x="497788" y="452063"/>
            <a:ext cx="4120955" cy="26421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NYMAC</a:t>
            </a:r>
            <a:r>
              <a:rPr b="0">
                <a:solidFill>
                  <a:srgbClr val="BFBFBF"/>
                </a:solidFill>
              </a:rPr>
              <a:t> | English Congregation</a:t>
            </a:r>
          </a:p>
        </p:txBody>
      </p:sp>
      <p:sp>
        <p:nvSpPr>
          <p:cNvPr id="3" name="Title Text"/>
          <p:cNvSpPr txBox="1"/>
          <p:nvPr>
            <p:ph type="title"/>
          </p:nvPr>
        </p:nvSpPr>
        <p:spPr>
          <a:xfrm>
            <a:off x="609600" y="92074"/>
            <a:ext cx="10972800" cy="1508127"/>
          </a:xfrm>
          <a:prstGeom prst="rect">
            <a:avLst/>
          </a:prstGeom>
          <a:ln w="12700">
            <a:miter lim="400000"/>
          </a:ln>
          <a:extLst>
            <a:ext uri="{C572A759-6A51-4108-AA02-DFA0A04FC94B}">
              <ma14:wrappingTextBoxFlag xmlns:ma14="http://schemas.microsoft.com/office/mac/drawingml/2011/main" val="1"/>
            </a:ext>
          </a:extLst>
        </p:spPr>
        <p:txBody>
          <a:bodyPr lIns="45719" rIns="45719" anchor="ctr"/>
          <a:lstStyle/>
          <a:p>
            <a:pPr/>
            <a:r>
              <a:t>Title Text</a:t>
            </a:r>
          </a:p>
        </p:txBody>
      </p:sp>
      <p:sp>
        <p:nvSpPr>
          <p:cNvPr id="4" name="Body Level One…"/>
          <p:cNvSpPr txBox="1"/>
          <p:nvPr>
            <p:ph type="body" idx="1"/>
          </p:nvPr>
        </p:nvSpPr>
        <p:spPr>
          <a:xfrm>
            <a:off x="609600" y="1600200"/>
            <a:ext cx="10972800" cy="5257800"/>
          </a:xfrm>
          <a:prstGeom prst="rect">
            <a:avLst/>
          </a:prstGeom>
          <a:ln w="12700">
            <a:miter lim="400000"/>
          </a:ln>
          <a:extLst>
            <a:ext uri="{C572A759-6A51-4108-AA02-DFA0A04FC94B}">
              <ma14:wrappingTextBoxFlag xmlns:ma14="http://schemas.microsoft.com/office/mac/drawingml/2011/main" val="1"/>
            </a:ext>
          </a:extLst>
        </p:spPr>
        <p:txBody>
          <a:bodyPr lIns="45719" rIns="45719"/>
          <a:lstStyle/>
          <a:p>
            <a:pPr/>
            <a:r>
              <a:t>Body Level One</a:t>
            </a:r>
          </a:p>
          <a:p>
            <a:pPr lvl="1"/>
            <a:r>
              <a:t>Body Level Two</a:t>
            </a:r>
          </a:p>
          <a:p>
            <a:pPr lvl="2"/>
            <a:r>
              <a:t>Body Level Three</a:t>
            </a:r>
          </a:p>
          <a:p>
            <a:pPr lvl="3"/>
            <a:r>
              <a:t>Body Level Four</a:t>
            </a:r>
          </a:p>
          <a:p>
            <a:pPr lvl="4"/>
            <a:r>
              <a:t>Body Level Five</a:t>
            </a:r>
          </a:p>
        </p:txBody>
      </p:sp>
      <p:sp>
        <p:nvSpPr>
          <p:cNvPr id="5" name="Slide Number"/>
          <p:cNvSpPr txBox="1"/>
          <p:nvPr>
            <p:ph type="sldNum" sz="quarter" idx="2"/>
          </p:nvPr>
        </p:nvSpPr>
        <p:spPr>
          <a:xfrm>
            <a:off x="5892800" y="6172200"/>
            <a:ext cx="2844800" cy="368301"/>
          </a:xfrm>
          <a:prstGeom prst="rect">
            <a:avLst/>
          </a:prstGeom>
          <a:ln w="12700">
            <a:miter lim="400000"/>
          </a:ln>
        </p:spPr>
        <p:txBody>
          <a:bodyPr wrap="none" lIns="45719" rIns="45719" anchor="ctr">
            <a:spAutoFit/>
          </a:bodyPr>
          <a:lstStyle>
            <a:lvl1pPr algn="r">
              <a:defRPr sz="12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Lst>
  <p:transition xmlns:p14="http://schemas.microsoft.com/office/powerpoint/2010/main" spd="med" advClick="1"/>
  <p:txStyles>
    <p:titleStyle>
      <a:lvl1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n-lt"/>
          <a:ea typeface="+mn-ea"/>
          <a:cs typeface="+mn-cs"/>
          <a:sym typeface="Arial"/>
        </a:defRPr>
      </a:lvl1pPr>
      <a:lvl2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n-lt"/>
          <a:ea typeface="+mn-ea"/>
          <a:cs typeface="+mn-cs"/>
          <a:sym typeface="Arial"/>
        </a:defRPr>
      </a:lvl2pPr>
      <a:lvl3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n-lt"/>
          <a:ea typeface="+mn-ea"/>
          <a:cs typeface="+mn-cs"/>
          <a:sym typeface="Arial"/>
        </a:defRPr>
      </a:lvl3pPr>
      <a:lvl4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n-lt"/>
          <a:ea typeface="+mn-ea"/>
          <a:cs typeface="+mn-cs"/>
          <a:sym typeface="Arial"/>
        </a:defRPr>
      </a:lvl4pPr>
      <a:lvl5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n-lt"/>
          <a:ea typeface="+mn-ea"/>
          <a:cs typeface="+mn-cs"/>
          <a:sym typeface="Arial"/>
        </a:defRPr>
      </a:lvl5pPr>
      <a:lvl6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n-lt"/>
          <a:ea typeface="+mn-ea"/>
          <a:cs typeface="+mn-cs"/>
          <a:sym typeface="Arial"/>
        </a:defRPr>
      </a:lvl6pPr>
      <a:lvl7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n-lt"/>
          <a:ea typeface="+mn-ea"/>
          <a:cs typeface="+mn-cs"/>
          <a:sym typeface="Arial"/>
        </a:defRPr>
      </a:lvl7pPr>
      <a:lvl8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n-lt"/>
          <a:ea typeface="+mn-ea"/>
          <a:cs typeface="+mn-cs"/>
          <a:sym typeface="Arial"/>
        </a:defRPr>
      </a:lvl8pPr>
      <a:lvl9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n-lt"/>
          <a:ea typeface="+mn-ea"/>
          <a:cs typeface="+mn-cs"/>
          <a:sym typeface="Arial"/>
        </a:defRPr>
      </a:lvl9pPr>
    </p:titleStyle>
    <p:bodyStyle>
      <a:lvl1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n-lt"/>
          <a:ea typeface="+mn-ea"/>
          <a:cs typeface="+mn-cs"/>
          <a:sym typeface="Arial"/>
        </a:defRPr>
      </a:lvl1pPr>
      <a:lvl2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n-lt"/>
          <a:ea typeface="+mn-ea"/>
          <a:cs typeface="+mn-cs"/>
          <a:sym typeface="Arial"/>
        </a:defRPr>
      </a:lvl2pPr>
      <a:lvl3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n-lt"/>
          <a:ea typeface="+mn-ea"/>
          <a:cs typeface="+mn-cs"/>
          <a:sym typeface="Arial"/>
        </a:defRPr>
      </a:lvl3pPr>
      <a:lvl4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n-lt"/>
          <a:ea typeface="+mn-ea"/>
          <a:cs typeface="+mn-cs"/>
          <a:sym typeface="Arial"/>
        </a:defRPr>
      </a:lvl4pPr>
      <a:lvl5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n-lt"/>
          <a:ea typeface="+mn-ea"/>
          <a:cs typeface="+mn-cs"/>
          <a:sym typeface="Arial"/>
        </a:defRPr>
      </a:lvl5pPr>
      <a:lvl6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n-lt"/>
          <a:ea typeface="+mn-ea"/>
          <a:cs typeface="+mn-cs"/>
          <a:sym typeface="Arial"/>
        </a:defRPr>
      </a:lvl6pPr>
      <a:lvl7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n-lt"/>
          <a:ea typeface="+mn-ea"/>
          <a:cs typeface="+mn-cs"/>
          <a:sym typeface="Arial"/>
        </a:defRPr>
      </a:lvl7pPr>
      <a:lvl8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n-lt"/>
          <a:ea typeface="+mn-ea"/>
          <a:cs typeface="+mn-cs"/>
          <a:sym typeface="Arial"/>
        </a:defRPr>
      </a:lvl8pPr>
      <a:lvl9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n-lt"/>
          <a:ea typeface="+mn-ea"/>
          <a:cs typeface="+mn-cs"/>
          <a:sym typeface="Arial"/>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 name="Google Shape;17;g3fa7b24700d_0_1" descr="Google Shape;17;g3fa7b24700d_0_1"/>
          <p:cNvPicPr>
            <a:picLocks noChangeAspect="1"/>
          </p:cNvPicPr>
          <p:nvPr/>
        </p:nvPicPr>
        <p:blipFill>
          <a:blip r:embed="rId2">
            <a:alphaModFix amt="80000"/>
            <a:extLst/>
          </a:blip>
          <a:srcRect l="50015" t="0" r="7973" b="0"/>
          <a:stretch>
            <a:fillRect/>
          </a:stretch>
        </p:blipFill>
        <p:spPr>
          <a:xfrm>
            <a:off x="5333999" y="0"/>
            <a:ext cx="6858001" cy="6858000"/>
          </a:xfrm>
          <a:prstGeom prst="rect">
            <a:avLst/>
          </a:prstGeom>
          <a:ln w="12700">
            <a:miter lim="400000"/>
          </a:ln>
        </p:spPr>
      </p:pic>
      <p:grpSp>
        <p:nvGrpSpPr>
          <p:cNvPr id="24" name="Google Shape;18;g3fa7b24700d_0_1"/>
          <p:cNvGrpSpPr/>
          <p:nvPr/>
        </p:nvGrpSpPr>
        <p:grpSpPr>
          <a:xfrm>
            <a:off x="547140" y="1315885"/>
            <a:ext cx="5763602" cy="5542202"/>
            <a:chOff x="0" y="0"/>
            <a:chExt cx="5763600" cy="5542200"/>
          </a:xfrm>
        </p:grpSpPr>
        <p:sp>
          <p:nvSpPr>
            <p:cNvPr id="22" name="Rectangle"/>
            <p:cNvSpPr/>
            <p:nvPr/>
          </p:nvSpPr>
          <p:spPr>
            <a:xfrm>
              <a:off x="-1" y="-1"/>
              <a:ext cx="5763602" cy="5542202"/>
            </a:xfrm>
            <a:prstGeom prst="rect">
              <a:avLst/>
            </a:prstGeom>
            <a:solidFill>
              <a:srgbClr val="B3C6E7">
                <a:alpha val="74900"/>
              </a:srgbClr>
            </a:solidFill>
            <a:ln w="12700" cap="flat">
              <a:noFill/>
              <a:miter lim="400000"/>
            </a:ln>
            <a:effectLst/>
          </p:spPr>
          <p:txBody>
            <a:bodyPr wrap="square" lIns="0" tIns="0" rIns="0" bIns="0" numCol="1" anchor="ctr">
              <a:noAutofit/>
            </a:bodyPr>
            <a:lstStyle/>
            <a:p>
              <a:pPr/>
            </a:p>
          </p:txBody>
        </p:sp>
        <p:sp>
          <p:nvSpPr>
            <p:cNvPr id="23" name="Spirit Empowered…"/>
            <p:cNvSpPr txBox="1"/>
            <p:nvPr/>
          </p:nvSpPr>
          <p:spPr>
            <a:xfrm>
              <a:off x="45724" y="1493500"/>
              <a:ext cx="5672152" cy="2555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lvl="1" indent="457200">
                <a:defRPr b="1" sz="6000">
                  <a:latin typeface="Verdana"/>
                  <a:ea typeface="Verdana"/>
                  <a:cs typeface="Verdana"/>
                  <a:sym typeface="Verdana"/>
                </a:defRPr>
              </a:pPr>
              <a:r>
                <a:t>Spirit Empowered</a:t>
              </a:r>
            </a:p>
            <a:p>
              <a:pPr lvl="1" indent="457200"/>
              <a:endParaRPr sz="2000">
                <a:latin typeface="Verdana"/>
                <a:ea typeface="Verdana"/>
                <a:cs typeface="Verdana"/>
                <a:sym typeface="Verdana"/>
              </a:endParaRPr>
            </a:p>
            <a:p>
              <a:pPr lvl="1" indent="457200">
                <a:defRPr sz="2000">
                  <a:latin typeface="Verdana"/>
                  <a:ea typeface="Verdana"/>
                  <a:cs typeface="Verdana"/>
                  <a:sym typeface="Verdana"/>
                </a:defRPr>
              </a:pPr>
              <a:r>
                <a:t>Ephesians 5:15-20</a:t>
              </a:r>
            </a:p>
          </p:txBody>
        </p:sp>
      </p:gr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 name="Google Shape;23;p3"/>
          <p:cNvSpPr txBox="1"/>
          <p:nvPr/>
        </p:nvSpPr>
        <p:spPr>
          <a:xfrm>
            <a:off x="497788" y="700979"/>
            <a:ext cx="4120955"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Spirit Empowered</a:t>
            </a:r>
            <a:r>
              <a:rPr b="0">
                <a:solidFill>
                  <a:srgbClr val="BFBFBF"/>
                </a:solidFill>
              </a:rPr>
              <a:t> | Ephesians 5:15-20</a:t>
            </a:r>
          </a:p>
        </p:txBody>
      </p:sp>
      <p:sp>
        <p:nvSpPr>
          <p:cNvPr id="27" name="Google Shape;24;p3"/>
          <p:cNvSpPr txBox="1"/>
          <p:nvPr/>
        </p:nvSpPr>
        <p:spPr>
          <a:xfrm>
            <a:off x="1297109" y="2386111"/>
            <a:ext cx="9528801" cy="301748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nSpc>
                <a:spcPct val="90000"/>
              </a:lnSpc>
              <a:defRPr sz="3000">
                <a:latin typeface="Verdana"/>
                <a:ea typeface="Verdana"/>
                <a:cs typeface="Verdana"/>
                <a:sym typeface="Verdana"/>
              </a:defRPr>
            </a:lvl1pPr>
          </a:lstStyle>
          <a:p>
            <a:pPr/>
            <a:r>
              <a:t>Be very careful, then, how you live - not as unwise but as wise, making the most of every opportunity, because the days are evil.  Therefore do not be foolish, but understand what the Lord’s will is.  Do not get drunk on wine, which leads to debauchery.  Instead, be filled with the Spirit,</a:t>
            </a:r>
          </a:p>
        </p:txBody>
      </p:sp>
      <p:sp>
        <p:nvSpPr>
          <p:cNvPr id="28" name="Google Shape;25;p3"/>
          <p:cNvSpPr txBox="1"/>
          <p:nvPr/>
        </p:nvSpPr>
        <p:spPr>
          <a:xfrm>
            <a:off x="5562213" y="5988085"/>
            <a:ext cx="6129430" cy="3708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gn="r">
              <a:lnSpc>
                <a:spcPct val="90000"/>
              </a:lnSpc>
              <a:defRPr sz="1800">
                <a:solidFill>
                  <a:srgbClr val="BFBFBF"/>
                </a:solidFill>
                <a:latin typeface="Verdana"/>
                <a:ea typeface="Verdana"/>
                <a:cs typeface="Verdana"/>
                <a:sym typeface="Verdana"/>
              </a:defRPr>
            </a:lvl1pPr>
          </a:lstStyle>
          <a:p>
            <a:pPr/>
            <a:r>
              <a:t>Ephesians 5:15-18</a:t>
            </a:r>
          </a:p>
        </p:txBody>
      </p:sp>
      <p:grpSp>
        <p:nvGrpSpPr>
          <p:cNvPr id="35" name="Google Shape;26;p3"/>
          <p:cNvGrpSpPr/>
          <p:nvPr/>
        </p:nvGrpSpPr>
        <p:grpSpPr>
          <a:xfrm>
            <a:off x="9676225" y="0"/>
            <a:ext cx="2061142" cy="1483361"/>
            <a:chOff x="0" y="0"/>
            <a:chExt cx="2061141" cy="1483359"/>
          </a:xfrm>
        </p:grpSpPr>
        <p:grpSp>
          <p:nvGrpSpPr>
            <p:cNvPr id="31" name="Google Shape;27;p3"/>
            <p:cNvGrpSpPr/>
            <p:nvPr/>
          </p:nvGrpSpPr>
          <p:grpSpPr>
            <a:xfrm>
              <a:off x="1072233" y="0"/>
              <a:ext cx="988909" cy="1483361"/>
              <a:chOff x="0" y="0"/>
              <a:chExt cx="988907" cy="1483359"/>
            </a:xfrm>
          </p:grpSpPr>
          <p:sp>
            <p:nvSpPr>
              <p:cNvPr id="29" name="Google Shape;28;p3"/>
              <p:cNvSpPr/>
              <p:nvPr/>
            </p:nvSpPr>
            <p:spPr>
              <a:xfrm rot="10800000">
                <a:off x="0" y="0"/>
                <a:ext cx="988908" cy="988907"/>
              </a:xfrm>
              <a:prstGeom prst="rect">
                <a:avLst/>
              </a:prstGeom>
              <a:solidFill>
                <a:srgbClr val="B3C6E7">
                  <a:alpha val="74900"/>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30" name="Google Shape;29;p3"/>
              <p:cNvSpPr/>
              <p:nvPr/>
            </p:nvSpPr>
            <p:spPr>
              <a:xfrm rot="10800000">
                <a:off x="0" y="494453"/>
                <a:ext cx="988908" cy="9889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0"/>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nvGrpSpPr>
            <p:cNvPr id="34" name="Google Shape;30;p3"/>
            <p:cNvGrpSpPr/>
            <p:nvPr/>
          </p:nvGrpSpPr>
          <p:grpSpPr>
            <a:xfrm>
              <a:off x="-1" y="0"/>
              <a:ext cx="988909" cy="1483361"/>
              <a:chOff x="0" y="0"/>
              <a:chExt cx="988907" cy="1483359"/>
            </a:xfrm>
          </p:grpSpPr>
          <p:sp>
            <p:nvSpPr>
              <p:cNvPr id="32" name="Google Shape;31;p3"/>
              <p:cNvSpPr/>
              <p:nvPr/>
            </p:nvSpPr>
            <p:spPr>
              <a:xfrm rot="10800000">
                <a:off x="0" y="0"/>
                <a:ext cx="988908" cy="988907"/>
              </a:xfrm>
              <a:prstGeom prst="rect">
                <a:avLst/>
              </a:prstGeom>
              <a:solidFill>
                <a:srgbClr val="B3C6E7">
                  <a:alpha val="74900"/>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33" name="Google Shape;32;p3"/>
              <p:cNvSpPr/>
              <p:nvPr/>
            </p:nvSpPr>
            <p:spPr>
              <a:xfrm rot="10800000">
                <a:off x="0" y="494453"/>
                <a:ext cx="988908" cy="9889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0"/>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 name="Google Shape;37;g3fa7b24700d_0_7"/>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Spirit Empowered</a:t>
            </a:r>
            <a:r>
              <a:rPr b="0">
                <a:solidFill>
                  <a:srgbClr val="BFBFBF"/>
                </a:solidFill>
              </a:rPr>
              <a:t> | Ephesians 5:15-20</a:t>
            </a:r>
          </a:p>
        </p:txBody>
      </p:sp>
      <p:sp>
        <p:nvSpPr>
          <p:cNvPr id="38" name="Google Shape;38;g3fa7b24700d_0_7"/>
          <p:cNvSpPr txBox="1"/>
          <p:nvPr/>
        </p:nvSpPr>
        <p:spPr>
          <a:xfrm>
            <a:off x="1297109" y="2248884"/>
            <a:ext cx="9528952" cy="3291800"/>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p>
            <a:pPr>
              <a:lnSpc>
                <a:spcPct val="90000"/>
              </a:lnSpc>
              <a:defRPr sz="3000">
                <a:latin typeface="Verdana"/>
                <a:ea typeface="Verdana"/>
                <a:cs typeface="Verdana"/>
                <a:sym typeface="Verdana"/>
              </a:defRPr>
            </a:pPr>
            <a:r>
              <a:t>Be very careful, then, how you live - not as unwise but as wise, </a:t>
            </a:r>
            <a:r>
              <a:rPr b="1" sz="4000"/>
              <a:t>making the most of every opportunity</a:t>
            </a:r>
            <a:r>
              <a:t>, because the days are evil.  Therefore do not be foolish, but understand what the Lord’s will is.  Do not get drunk on wine, which leads to debauchery.  Instead, be filled with the Spirit,</a:t>
            </a:r>
          </a:p>
        </p:txBody>
      </p:sp>
      <p:sp>
        <p:nvSpPr>
          <p:cNvPr id="39" name="Google Shape;39;g3fa7b24700d_0_7"/>
          <p:cNvSpPr txBox="1"/>
          <p:nvPr/>
        </p:nvSpPr>
        <p:spPr>
          <a:xfrm>
            <a:off x="5562213" y="5988150"/>
            <a:ext cx="6129351" cy="3708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gn="r">
              <a:lnSpc>
                <a:spcPct val="90000"/>
              </a:lnSpc>
              <a:defRPr sz="1800">
                <a:solidFill>
                  <a:srgbClr val="BFBFBF"/>
                </a:solidFill>
                <a:latin typeface="Verdana"/>
                <a:ea typeface="Verdana"/>
                <a:cs typeface="Verdana"/>
                <a:sym typeface="Verdana"/>
              </a:defRPr>
            </a:lvl1pPr>
          </a:lstStyle>
          <a:p>
            <a:pPr/>
            <a:r>
              <a:t>Ephesians 5:15-18</a:t>
            </a:r>
          </a:p>
        </p:txBody>
      </p:sp>
      <p:grpSp>
        <p:nvGrpSpPr>
          <p:cNvPr id="46" name="Google Shape;40;g3fa7b24700d_0_7"/>
          <p:cNvGrpSpPr/>
          <p:nvPr/>
        </p:nvGrpSpPr>
        <p:grpSpPr>
          <a:xfrm>
            <a:off x="9676248" y="38"/>
            <a:ext cx="2061107" cy="1483327"/>
            <a:chOff x="0" y="0"/>
            <a:chExt cx="2061106" cy="1483326"/>
          </a:xfrm>
        </p:grpSpPr>
        <p:grpSp>
          <p:nvGrpSpPr>
            <p:cNvPr id="42" name="Google Shape;41;g3fa7b24700d_0_7"/>
            <p:cNvGrpSpPr/>
            <p:nvPr/>
          </p:nvGrpSpPr>
          <p:grpSpPr>
            <a:xfrm>
              <a:off x="1072233" y="0"/>
              <a:ext cx="988874" cy="1483327"/>
              <a:chOff x="0" y="0"/>
              <a:chExt cx="988872" cy="1483326"/>
            </a:xfrm>
          </p:grpSpPr>
          <p:sp>
            <p:nvSpPr>
              <p:cNvPr id="40" name="Google Shape;42;g3fa7b24700d_0_7"/>
              <p:cNvSpPr/>
              <p:nvPr/>
            </p:nvSpPr>
            <p:spPr>
              <a:xfrm rot="10800000">
                <a:off x="0" y="0"/>
                <a:ext cx="988873" cy="988873"/>
              </a:xfrm>
              <a:prstGeom prst="rect">
                <a:avLst/>
              </a:prstGeom>
              <a:solidFill>
                <a:srgbClr val="B3C6E7">
                  <a:alpha val="74900"/>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41" name="Google Shape;43;g3fa7b24700d_0_7"/>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0"/>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nvGrpSpPr>
            <p:cNvPr id="45" name="Google Shape;44;g3fa7b24700d_0_7"/>
            <p:cNvGrpSpPr/>
            <p:nvPr/>
          </p:nvGrpSpPr>
          <p:grpSpPr>
            <a:xfrm>
              <a:off x="-1" y="0"/>
              <a:ext cx="988874" cy="1483327"/>
              <a:chOff x="0" y="0"/>
              <a:chExt cx="988872" cy="1483326"/>
            </a:xfrm>
          </p:grpSpPr>
          <p:sp>
            <p:nvSpPr>
              <p:cNvPr id="43" name="Google Shape;45;g3fa7b24700d_0_7"/>
              <p:cNvSpPr/>
              <p:nvPr/>
            </p:nvSpPr>
            <p:spPr>
              <a:xfrm rot="10800000">
                <a:off x="0" y="0"/>
                <a:ext cx="988873" cy="988873"/>
              </a:xfrm>
              <a:prstGeom prst="rect">
                <a:avLst/>
              </a:prstGeom>
              <a:solidFill>
                <a:srgbClr val="B3C6E7">
                  <a:alpha val="74900"/>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44" name="Google Shape;46;g3fa7b24700d_0_7"/>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0"/>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 name="Google Shape;51;g3fa7b24700d_0_20"/>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Spirit Empowered</a:t>
            </a:r>
            <a:r>
              <a:rPr b="0">
                <a:solidFill>
                  <a:srgbClr val="BFBFBF"/>
                </a:solidFill>
              </a:rPr>
              <a:t> | Ephesians 5:15-20</a:t>
            </a:r>
          </a:p>
        </p:txBody>
      </p:sp>
      <p:sp>
        <p:nvSpPr>
          <p:cNvPr id="49" name="Google Shape;52;g3fa7b24700d_0_20"/>
          <p:cNvSpPr txBox="1"/>
          <p:nvPr/>
        </p:nvSpPr>
        <p:spPr>
          <a:xfrm>
            <a:off x="1297109" y="2248884"/>
            <a:ext cx="9528952" cy="3291800"/>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p>
            <a:pPr>
              <a:lnSpc>
                <a:spcPct val="90000"/>
              </a:lnSpc>
              <a:defRPr sz="3000">
                <a:latin typeface="Verdana"/>
                <a:ea typeface="Verdana"/>
                <a:cs typeface="Verdana"/>
                <a:sym typeface="Verdana"/>
              </a:defRPr>
            </a:pPr>
            <a:r>
              <a:t>Be very careful, then, how you live - not as unwise but as wise, making the most of every opportunity, because the days are evil.  Therefore do not be foolish, but </a:t>
            </a:r>
            <a:r>
              <a:rPr b="1" sz="4000"/>
              <a:t>understand what the Lord’s will is</a:t>
            </a:r>
            <a:r>
              <a:t>.  Do not get drunk on wine, which leads to debauchery.  Instead, be filled with the Spirit,</a:t>
            </a:r>
          </a:p>
        </p:txBody>
      </p:sp>
      <p:sp>
        <p:nvSpPr>
          <p:cNvPr id="50" name="Google Shape;53;g3fa7b24700d_0_20"/>
          <p:cNvSpPr txBox="1"/>
          <p:nvPr/>
        </p:nvSpPr>
        <p:spPr>
          <a:xfrm>
            <a:off x="5562213" y="5988150"/>
            <a:ext cx="6129351" cy="3708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gn="r">
              <a:lnSpc>
                <a:spcPct val="90000"/>
              </a:lnSpc>
              <a:defRPr sz="1800">
                <a:solidFill>
                  <a:srgbClr val="BFBFBF"/>
                </a:solidFill>
                <a:latin typeface="Verdana"/>
                <a:ea typeface="Verdana"/>
                <a:cs typeface="Verdana"/>
                <a:sym typeface="Verdana"/>
              </a:defRPr>
            </a:lvl1pPr>
          </a:lstStyle>
          <a:p>
            <a:pPr/>
            <a:r>
              <a:t>Ephesians 5:15-18</a:t>
            </a:r>
          </a:p>
        </p:txBody>
      </p:sp>
      <p:grpSp>
        <p:nvGrpSpPr>
          <p:cNvPr id="57" name="Google Shape;54;g3fa7b24700d_0_20"/>
          <p:cNvGrpSpPr/>
          <p:nvPr/>
        </p:nvGrpSpPr>
        <p:grpSpPr>
          <a:xfrm>
            <a:off x="9676248" y="38"/>
            <a:ext cx="2061107" cy="1483327"/>
            <a:chOff x="0" y="0"/>
            <a:chExt cx="2061106" cy="1483326"/>
          </a:xfrm>
        </p:grpSpPr>
        <p:grpSp>
          <p:nvGrpSpPr>
            <p:cNvPr id="53" name="Google Shape;55;g3fa7b24700d_0_20"/>
            <p:cNvGrpSpPr/>
            <p:nvPr/>
          </p:nvGrpSpPr>
          <p:grpSpPr>
            <a:xfrm>
              <a:off x="1072233" y="0"/>
              <a:ext cx="988874" cy="1483327"/>
              <a:chOff x="0" y="0"/>
              <a:chExt cx="988872" cy="1483326"/>
            </a:xfrm>
          </p:grpSpPr>
          <p:sp>
            <p:nvSpPr>
              <p:cNvPr id="51" name="Google Shape;56;g3fa7b24700d_0_20"/>
              <p:cNvSpPr/>
              <p:nvPr/>
            </p:nvSpPr>
            <p:spPr>
              <a:xfrm rot="10800000">
                <a:off x="0" y="0"/>
                <a:ext cx="988873" cy="988873"/>
              </a:xfrm>
              <a:prstGeom prst="rect">
                <a:avLst/>
              </a:prstGeom>
              <a:solidFill>
                <a:srgbClr val="B3C6E7">
                  <a:alpha val="74900"/>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52" name="Google Shape;57;g3fa7b24700d_0_20"/>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0"/>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nvGrpSpPr>
            <p:cNvPr id="56" name="Google Shape;58;g3fa7b24700d_0_20"/>
            <p:cNvGrpSpPr/>
            <p:nvPr/>
          </p:nvGrpSpPr>
          <p:grpSpPr>
            <a:xfrm>
              <a:off x="-1" y="0"/>
              <a:ext cx="988874" cy="1483327"/>
              <a:chOff x="0" y="0"/>
              <a:chExt cx="988872" cy="1483326"/>
            </a:xfrm>
          </p:grpSpPr>
          <p:sp>
            <p:nvSpPr>
              <p:cNvPr id="54" name="Google Shape;59;g3fa7b24700d_0_20"/>
              <p:cNvSpPr/>
              <p:nvPr/>
            </p:nvSpPr>
            <p:spPr>
              <a:xfrm rot="10800000">
                <a:off x="0" y="0"/>
                <a:ext cx="988873" cy="988873"/>
              </a:xfrm>
              <a:prstGeom prst="rect">
                <a:avLst/>
              </a:prstGeom>
              <a:solidFill>
                <a:srgbClr val="B3C6E7">
                  <a:alpha val="74900"/>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55" name="Google Shape;60;g3fa7b24700d_0_20"/>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0"/>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9" name="Google Shape;65;g3fa7b24700d_0_33"/>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Spirit Empowered</a:t>
            </a:r>
            <a:r>
              <a:rPr b="0">
                <a:solidFill>
                  <a:srgbClr val="BFBFBF"/>
                </a:solidFill>
              </a:rPr>
              <a:t> | Ephesians 5:15-20</a:t>
            </a:r>
          </a:p>
        </p:txBody>
      </p:sp>
      <p:sp>
        <p:nvSpPr>
          <p:cNvPr id="60" name="Google Shape;66;g3fa7b24700d_0_33"/>
          <p:cNvSpPr txBox="1"/>
          <p:nvPr/>
        </p:nvSpPr>
        <p:spPr>
          <a:xfrm>
            <a:off x="1297109" y="2386044"/>
            <a:ext cx="9528952" cy="301748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nSpc>
                <a:spcPct val="90000"/>
              </a:lnSpc>
              <a:defRPr sz="3000">
                <a:latin typeface="Verdana"/>
                <a:ea typeface="Verdana"/>
                <a:cs typeface="Verdana"/>
                <a:sym typeface="Verdana"/>
              </a:defRPr>
            </a:lvl1pPr>
          </a:lstStyle>
          <a:p>
            <a:pPr/>
            <a:r>
              <a:t>Be very careful, then, how you live - not as unwise but as wise, making the most of every opportunity, because the days are evil.  Therefore do not be foolish, but understand what the Lord’s will is.  Do not get drunk on wine, which leads to debauchery.  Instead, be filled with the Spirit,</a:t>
            </a:r>
          </a:p>
        </p:txBody>
      </p:sp>
      <p:sp>
        <p:nvSpPr>
          <p:cNvPr id="61" name="Google Shape;67;g3fa7b24700d_0_33"/>
          <p:cNvSpPr txBox="1"/>
          <p:nvPr/>
        </p:nvSpPr>
        <p:spPr>
          <a:xfrm>
            <a:off x="5562213" y="5988150"/>
            <a:ext cx="6129351" cy="3708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gn="r">
              <a:lnSpc>
                <a:spcPct val="90000"/>
              </a:lnSpc>
              <a:defRPr sz="1800">
                <a:solidFill>
                  <a:srgbClr val="BFBFBF"/>
                </a:solidFill>
                <a:latin typeface="Verdana"/>
                <a:ea typeface="Verdana"/>
                <a:cs typeface="Verdana"/>
                <a:sym typeface="Verdana"/>
              </a:defRPr>
            </a:lvl1pPr>
          </a:lstStyle>
          <a:p>
            <a:pPr/>
            <a:r>
              <a:t>Ephesians 5:15-18</a:t>
            </a:r>
          </a:p>
        </p:txBody>
      </p:sp>
      <p:grpSp>
        <p:nvGrpSpPr>
          <p:cNvPr id="68" name="Google Shape;68;g3fa7b24700d_0_33"/>
          <p:cNvGrpSpPr/>
          <p:nvPr/>
        </p:nvGrpSpPr>
        <p:grpSpPr>
          <a:xfrm>
            <a:off x="9676248" y="38"/>
            <a:ext cx="2061107" cy="1483327"/>
            <a:chOff x="0" y="0"/>
            <a:chExt cx="2061106" cy="1483326"/>
          </a:xfrm>
        </p:grpSpPr>
        <p:grpSp>
          <p:nvGrpSpPr>
            <p:cNvPr id="64" name="Google Shape;69;g3fa7b24700d_0_33"/>
            <p:cNvGrpSpPr/>
            <p:nvPr/>
          </p:nvGrpSpPr>
          <p:grpSpPr>
            <a:xfrm>
              <a:off x="1072233" y="0"/>
              <a:ext cx="988874" cy="1483327"/>
              <a:chOff x="0" y="0"/>
              <a:chExt cx="988872" cy="1483326"/>
            </a:xfrm>
          </p:grpSpPr>
          <p:sp>
            <p:nvSpPr>
              <p:cNvPr id="62" name="Google Shape;70;g3fa7b24700d_0_33"/>
              <p:cNvSpPr/>
              <p:nvPr/>
            </p:nvSpPr>
            <p:spPr>
              <a:xfrm rot="10800000">
                <a:off x="0" y="0"/>
                <a:ext cx="988873" cy="988873"/>
              </a:xfrm>
              <a:prstGeom prst="rect">
                <a:avLst/>
              </a:prstGeom>
              <a:solidFill>
                <a:srgbClr val="B3C6E7">
                  <a:alpha val="74900"/>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63" name="Google Shape;71;g3fa7b24700d_0_33"/>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0"/>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nvGrpSpPr>
            <p:cNvPr id="67" name="Google Shape;72;g3fa7b24700d_0_33"/>
            <p:cNvGrpSpPr/>
            <p:nvPr/>
          </p:nvGrpSpPr>
          <p:grpSpPr>
            <a:xfrm>
              <a:off x="-1" y="0"/>
              <a:ext cx="988874" cy="1483327"/>
              <a:chOff x="0" y="0"/>
              <a:chExt cx="988872" cy="1483326"/>
            </a:xfrm>
          </p:grpSpPr>
          <p:sp>
            <p:nvSpPr>
              <p:cNvPr id="65" name="Google Shape;73;g3fa7b24700d_0_33"/>
              <p:cNvSpPr/>
              <p:nvPr/>
            </p:nvSpPr>
            <p:spPr>
              <a:xfrm rot="10800000">
                <a:off x="0" y="0"/>
                <a:ext cx="988873" cy="988873"/>
              </a:xfrm>
              <a:prstGeom prst="rect">
                <a:avLst/>
              </a:prstGeom>
              <a:solidFill>
                <a:srgbClr val="B3C6E7">
                  <a:alpha val="74900"/>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66" name="Google Shape;74;g3fa7b24700d_0_33"/>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0"/>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0" name="Google Shape;79;g3fa7b24700d_0_46"/>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Spirit Empowered</a:t>
            </a:r>
            <a:r>
              <a:rPr b="0">
                <a:solidFill>
                  <a:srgbClr val="BFBFBF"/>
                </a:solidFill>
              </a:rPr>
              <a:t> | Ephesians 5:15-20</a:t>
            </a:r>
          </a:p>
        </p:txBody>
      </p:sp>
      <p:sp>
        <p:nvSpPr>
          <p:cNvPr id="71" name="Google Shape;80;g3fa7b24700d_0_46"/>
          <p:cNvSpPr txBox="1"/>
          <p:nvPr/>
        </p:nvSpPr>
        <p:spPr>
          <a:xfrm>
            <a:off x="1297109" y="2241263"/>
            <a:ext cx="9528952" cy="330704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p>
            <a:pPr>
              <a:lnSpc>
                <a:spcPct val="90000"/>
              </a:lnSpc>
              <a:defRPr sz="3000">
                <a:latin typeface="Verdana"/>
                <a:ea typeface="Verdana"/>
                <a:cs typeface="Verdana"/>
                <a:sym typeface="Verdana"/>
              </a:defRPr>
            </a:pPr>
            <a:r>
              <a:t>Be very careful, then, how you live - not as unwise but as wise, making the most of every opportunity, because the days are evil.  Therefore do not be foolish, but understand what the Lord’s will is.  Do not get drunk on wine, which leads to debauchery.  Instead, </a:t>
            </a:r>
            <a:r>
              <a:rPr b="1" sz="4000"/>
              <a:t>be filled with the Spirit</a:t>
            </a:r>
            <a:r>
              <a:t>,</a:t>
            </a:r>
          </a:p>
        </p:txBody>
      </p:sp>
      <p:sp>
        <p:nvSpPr>
          <p:cNvPr id="72" name="Google Shape;81;g3fa7b24700d_0_46"/>
          <p:cNvSpPr txBox="1"/>
          <p:nvPr/>
        </p:nvSpPr>
        <p:spPr>
          <a:xfrm>
            <a:off x="5562213" y="5988150"/>
            <a:ext cx="6129351" cy="3708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gn="r">
              <a:lnSpc>
                <a:spcPct val="90000"/>
              </a:lnSpc>
              <a:defRPr sz="1800">
                <a:solidFill>
                  <a:srgbClr val="BFBFBF"/>
                </a:solidFill>
                <a:latin typeface="Verdana"/>
                <a:ea typeface="Verdana"/>
                <a:cs typeface="Verdana"/>
                <a:sym typeface="Verdana"/>
              </a:defRPr>
            </a:lvl1pPr>
          </a:lstStyle>
          <a:p>
            <a:pPr/>
            <a:r>
              <a:t>Ephesians 5:15-18</a:t>
            </a:r>
          </a:p>
        </p:txBody>
      </p:sp>
      <p:grpSp>
        <p:nvGrpSpPr>
          <p:cNvPr id="79" name="Google Shape;82;g3fa7b24700d_0_46"/>
          <p:cNvGrpSpPr/>
          <p:nvPr/>
        </p:nvGrpSpPr>
        <p:grpSpPr>
          <a:xfrm>
            <a:off x="9676248" y="38"/>
            <a:ext cx="2061107" cy="1483327"/>
            <a:chOff x="0" y="0"/>
            <a:chExt cx="2061106" cy="1483326"/>
          </a:xfrm>
        </p:grpSpPr>
        <p:grpSp>
          <p:nvGrpSpPr>
            <p:cNvPr id="75" name="Google Shape;83;g3fa7b24700d_0_46"/>
            <p:cNvGrpSpPr/>
            <p:nvPr/>
          </p:nvGrpSpPr>
          <p:grpSpPr>
            <a:xfrm>
              <a:off x="1072233" y="0"/>
              <a:ext cx="988874" cy="1483327"/>
              <a:chOff x="0" y="0"/>
              <a:chExt cx="988872" cy="1483326"/>
            </a:xfrm>
          </p:grpSpPr>
          <p:sp>
            <p:nvSpPr>
              <p:cNvPr id="73" name="Google Shape;84;g3fa7b24700d_0_46"/>
              <p:cNvSpPr/>
              <p:nvPr/>
            </p:nvSpPr>
            <p:spPr>
              <a:xfrm rot="10800000">
                <a:off x="0" y="0"/>
                <a:ext cx="988873" cy="988873"/>
              </a:xfrm>
              <a:prstGeom prst="rect">
                <a:avLst/>
              </a:prstGeom>
              <a:solidFill>
                <a:srgbClr val="B3C6E7">
                  <a:alpha val="74900"/>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74" name="Google Shape;85;g3fa7b24700d_0_46"/>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0"/>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nvGrpSpPr>
            <p:cNvPr id="78" name="Google Shape;86;g3fa7b24700d_0_46"/>
            <p:cNvGrpSpPr/>
            <p:nvPr/>
          </p:nvGrpSpPr>
          <p:grpSpPr>
            <a:xfrm>
              <a:off x="-1" y="0"/>
              <a:ext cx="988874" cy="1483327"/>
              <a:chOff x="0" y="0"/>
              <a:chExt cx="988872" cy="1483326"/>
            </a:xfrm>
          </p:grpSpPr>
          <p:sp>
            <p:nvSpPr>
              <p:cNvPr id="76" name="Google Shape;87;g3fa7b24700d_0_46"/>
              <p:cNvSpPr/>
              <p:nvPr/>
            </p:nvSpPr>
            <p:spPr>
              <a:xfrm rot="10800000">
                <a:off x="0" y="0"/>
                <a:ext cx="988873" cy="988873"/>
              </a:xfrm>
              <a:prstGeom prst="rect">
                <a:avLst/>
              </a:prstGeom>
              <a:solidFill>
                <a:srgbClr val="B3C6E7">
                  <a:alpha val="74900"/>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77" name="Google Shape;88;g3fa7b24700d_0_46"/>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0"/>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1" name="Google Shape;93;g3fa7b24700d_0_59"/>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Spirit Empowered</a:t>
            </a:r>
            <a:r>
              <a:rPr b="0">
                <a:solidFill>
                  <a:srgbClr val="BFBFBF"/>
                </a:solidFill>
              </a:rPr>
              <a:t> | Ephesians 5:15-20</a:t>
            </a:r>
          </a:p>
        </p:txBody>
      </p:sp>
      <p:sp>
        <p:nvSpPr>
          <p:cNvPr id="82" name="Google Shape;94;g3fa7b24700d_0_59"/>
          <p:cNvSpPr txBox="1"/>
          <p:nvPr/>
        </p:nvSpPr>
        <p:spPr>
          <a:xfrm>
            <a:off x="1297109" y="1761204"/>
            <a:ext cx="9528952" cy="4267160"/>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p>
            <a:pPr>
              <a:lnSpc>
                <a:spcPct val="90000"/>
              </a:lnSpc>
              <a:defRPr sz="3000">
                <a:latin typeface="Verdana"/>
                <a:ea typeface="Verdana"/>
                <a:cs typeface="Verdana"/>
                <a:sym typeface="Verdana"/>
              </a:defRPr>
            </a:pPr>
            <a:r>
              <a:t>Be very careful, then, how you live - not as unwise but as wise, </a:t>
            </a:r>
            <a:r>
              <a:rPr b="1" sz="4000"/>
              <a:t>making the most of every opportunity</a:t>
            </a:r>
            <a:r>
              <a:t>, because the days are evil.  Therefore do not be foolish, but </a:t>
            </a:r>
            <a:r>
              <a:rPr b="1" sz="4000"/>
              <a:t>understand what the Lord’s will is</a:t>
            </a:r>
            <a:r>
              <a:t>.  Do not get drunk on wine, which leads to debauchery.  Instead, </a:t>
            </a:r>
            <a:r>
              <a:rPr b="1" sz="4000"/>
              <a:t>be filled with the Spirit</a:t>
            </a:r>
            <a:r>
              <a:t>,</a:t>
            </a:r>
          </a:p>
        </p:txBody>
      </p:sp>
      <p:sp>
        <p:nvSpPr>
          <p:cNvPr id="83" name="Google Shape;95;g3fa7b24700d_0_59"/>
          <p:cNvSpPr txBox="1"/>
          <p:nvPr/>
        </p:nvSpPr>
        <p:spPr>
          <a:xfrm>
            <a:off x="5562213" y="5988150"/>
            <a:ext cx="6129351" cy="3708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gn="r">
              <a:lnSpc>
                <a:spcPct val="90000"/>
              </a:lnSpc>
              <a:defRPr sz="1800">
                <a:solidFill>
                  <a:srgbClr val="BFBFBF"/>
                </a:solidFill>
                <a:latin typeface="Verdana"/>
                <a:ea typeface="Verdana"/>
                <a:cs typeface="Verdana"/>
                <a:sym typeface="Verdana"/>
              </a:defRPr>
            </a:lvl1pPr>
          </a:lstStyle>
          <a:p>
            <a:pPr/>
            <a:r>
              <a:t>Ephesians 5:15-18</a:t>
            </a:r>
          </a:p>
        </p:txBody>
      </p:sp>
      <p:grpSp>
        <p:nvGrpSpPr>
          <p:cNvPr id="90" name="Google Shape;96;g3fa7b24700d_0_59"/>
          <p:cNvGrpSpPr/>
          <p:nvPr/>
        </p:nvGrpSpPr>
        <p:grpSpPr>
          <a:xfrm>
            <a:off x="9676248" y="38"/>
            <a:ext cx="2061107" cy="1483327"/>
            <a:chOff x="0" y="0"/>
            <a:chExt cx="2061106" cy="1483326"/>
          </a:xfrm>
        </p:grpSpPr>
        <p:grpSp>
          <p:nvGrpSpPr>
            <p:cNvPr id="86" name="Google Shape;97;g3fa7b24700d_0_59"/>
            <p:cNvGrpSpPr/>
            <p:nvPr/>
          </p:nvGrpSpPr>
          <p:grpSpPr>
            <a:xfrm>
              <a:off x="1072233" y="0"/>
              <a:ext cx="988874" cy="1483327"/>
              <a:chOff x="0" y="0"/>
              <a:chExt cx="988872" cy="1483326"/>
            </a:xfrm>
          </p:grpSpPr>
          <p:sp>
            <p:nvSpPr>
              <p:cNvPr id="84" name="Google Shape;98;g3fa7b24700d_0_59"/>
              <p:cNvSpPr/>
              <p:nvPr/>
            </p:nvSpPr>
            <p:spPr>
              <a:xfrm rot="10800000">
                <a:off x="0" y="0"/>
                <a:ext cx="988873" cy="988873"/>
              </a:xfrm>
              <a:prstGeom prst="rect">
                <a:avLst/>
              </a:prstGeom>
              <a:solidFill>
                <a:srgbClr val="B3C6E7">
                  <a:alpha val="74900"/>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85" name="Google Shape;99;g3fa7b24700d_0_59"/>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0"/>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nvGrpSpPr>
            <p:cNvPr id="89" name="Google Shape;100;g3fa7b24700d_0_59"/>
            <p:cNvGrpSpPr/>
            <p:nvPr/>
          </p:nvGrpSpPr>
          <p:grpSpPr>
            <a:xfrm>
              <a:off x="-1" y="0"/>
              <a:ext cx="988874" cy="1483327"/>
              <a:chOff x="0" y="0"/>
              <a:chExt cx="988872" cy="1483326"/>
            </a:xfrm>
          </p:grpSpPr>
          <p:sp>
            <p:nvSpPr>
              <p:cNvPr id="87" name="Google Shape;101;g3fa7b24700d_0_59"/>
              <p:cNvSpPr/>
              <p:nvPr/>
            </p:nvSpPr>
            <p:spPr>
              <a:xfrm rot="10800000">
                <a:off x="0" y="0"/>
                <a:ext cx="988873" cy="988873"/>
              </a:xfrm>
              <a:prstGeom prst="rect">
                <a:avLst/>
              </a:prstGeom>
              <a:solidFill>
                <a:srgbClr val="B3C6E7">
                  <a:alpha val="74900"/>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88" name="Google Shape;102;g3fa7b24700d_0_59"/>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0"/>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2" name="Google Shape;107;g3fa7b24700d_0_72"/>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Spirit Empowered</a:t>
            </a:r>
            <a:r>
              <a:rPr b="0">
                <a:solidFill>
                  <a:srgbClr val="BFBFBF"/>
                </a:solidFill>
              </a:rPr>
              <a:t> | Ephesians 5:15-20</a:t>
            </a:r>
          </a:p>
        </p:txBody>
      </p:sp>
      <p:sp>
        <p:nvSpPr>
          <p:cNvPr id="93" name="Google Shape;108;g3fa7b24700d_0_72"/>
          <p:cNvSpPr txBox="1"/>
          <p:nvPr/>
        </p:nvSpPr>
        <p:spPr>
          <a:xfrm>
            <a:off x="1297109" y="3209004"/>
            <a:ext cx="9528952" cy="1371560"/>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nSpc>
                <a:spcPct val="90000"/>
              </a:lnSpc>
              <a:defRPr sz="3000">
                <a:latin typeface="Verdana"/>
                <a:ea typeface="Verdana"/>
                <a:cs typeface="Verdana"/>
                <a:sym typeface="Verdana"/>
              </a:defRPr>
            </a:lvl1pPr>
          </a:lstStyle>
          <a:p>
            <a:pPr/>
            <a:r>
              <a:t>Don’t you know that you yourselves are God’s temple and that God’s Spirit dwells in your midst?</a:t>
            </a:r>
          </a:p>
        </p:txBody>
      </p:sp>
      <p:sp>
        <p:nvSpPr>
          <p:cNvPr id="94" name="Google Shape;109;g3fa7b24700d_0_72"/>
          <p:cNvSpPr txBox="1"/>
          <p:nvPr/>
        </p:nvSpPr>
        <p:spPr>
          <a:xfrm>
            <a:off x="5562213" y="5988150"/>
            <a:ext cx="6129351" cy="3708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gn="r">
              <a:lnSpc>
                <a:spcPct val="90000"/>
              </a:lnSpc>
              <a:defRPr sz="1800">
                <a:solidFill>
                  <a:srgbClr val="BFBFBF"/>
                </a:solidFill>
                <a:latin typeface="Verdana"/>
                <a:ea typeface="Verdana"/>
                <a:cs typeface="Verdana"/>
                <a:sym typeface="Verdana"/>
              </a:defRPr>
            </a:lvl1pPr>
          </a:lstStyle>
          <a:p>
            <a:pPr/>
            <a:r>
              <a:t>1 Corinthians 3:16</a:t>
            </a:r>
          </a:p>
        </p:txBody>
      </p:sp>
      <p:grpSp>
        <p:nvGrpSpPr>
          <p:cNvPr id="101" name="Google Shape;110;g3fa7b24700d_0_72"/>
          <p:cNvGrpSpPr/>
          <p:nvPr/>
        </p:nvGrpSpPr>
        <p:grpSpPr>
          <a:xfrm>
            <a:off x="9676248" y="38"/>
            <a:ext cx="2061107" cy="1483327"/>
            <a:chOff x="0" y="0"/>
            <a:chExt cx="2061106" cy="1483326"/>
          </a:xfrm>
        </p:grpSpPr>
        <p:grpSp>
          <p:nvGrpSpPr>
            <p:cNvPr id="97" name="Google Shape;111;g3fa7b24700d_0_72"/>
            <p:cNvGrpSpPr/>
            <p:nvPr/>
          </p:nvGrpSpPr>
          <p:grpSpPr>
            <a:xfrm>
              <a:off x="1072233" y="0"/>
              <a:ext cx="988874" cy="1483327"/>
              <a:chOff x="0" y="0"/>
              <a:chExt cx="988872" cy="1483326"/>
            </a:xfrm>
          </p:grpSpPr>
          <p:sp>
            <p:nvSpPr>
              <p:cNvPr id="95" name="Google Shape;112;g3fa7b24700d_0_72"/>
              <p:cNvSpPr/>
              <p:nvPr/>
            </p:nvSpPr>
            <p:spPr>
              <a:xfrm rot="10800000">
                <a:off x="0" y="0"/>
                <a:ext cx="988873" cy="988873"/>
              </a:xfrm>
              <a:prstGeom prst="rect">
                <a:avLst/>
              </a:prstGeom>
              <a:solidFill>
                <a:srgbClr val="B3C6E7">
                  <a:alpha val="74900"/>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96" name="Google Shape;113;g3fa7b24700d_0_72"/>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0"/>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nvGrpSpPr>
            <p:cNvPr id="100" name="Google Shape;114;g3fa7b24700d_0_72"/>
            <p:cNvGrpSpPr/>
            <p:nvPr/>
          </p:nvGrpSpPr>
          <p:grpSpPr>
            <a:xfrm>
              <a:off x="-1" y="0"/>
              <a:ext cx="988874" cy="1483327"/>
              <a:chOff x="0" y="0"/>
              <a:chExt cx="988872" cy="1483326"/>
            </a:xfrm>
          </p:grpSpPr>
          <p:sp>
            <p:nvSpPr>
              <p:cNvPr id="98" name="Google Shape;115;g3fa7b24700d_0_72"/>
              <p:cNvSpPr/>
              <p:nvPr/>
            </p:nvSpPr>
            <p:spPr>
              <a:xfrm rot="10800000">
                <a:off x="0" y="0"/>
                <a:ext cx="988873" cy="988873"/>
              </a:xfrm>
              <a:prstGeom prst="rect">
                <a:avLst/>
              </a:prstGeom>
              <a:solidFill>
                <a:srgbClr val="B3C6E7">
                  <a:alpha val="74900"/>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99" name="Google Shape;116;g3fa7b24700d_0_72"/>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0"/>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3" name="Google Shape;121;p7"/>
          <p:cNvSpPr/>
          <p:nvPr/>
        </p:nvSpPr>
        <p:spPr>
          <a:xfrm>
            <a:off x="547140" y="1834777"/>
            <a:ext cx="11644864" cy="3842658"/>
          </a:xfrm>
          <a:prstGeom prst="rect">
            <a:avLst/>
          </a:prstGeom>
          <a:solidFill>
            <a:srgbClr val="B3C6E7">
              <a:alpha val="50195"/>
            </a:srgbClr>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p>
        </p:txBody>
      </p:sp>
      <p:sp>
        <p:nvSpPr>
          <p:cNvPr id="104" name="Google Shape;122;p7"/>
          <p:cNvSpPr txBox="1"/>
          <p:nvPr/>
        </p:nvSpPr>
        <p:spPr>
          <a:xfrm>
            <a:off x="1205349" y="3010655"/>
            <a:ext cx="4231252" cy="1490940"/>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nSpc>
                <a:spcPct val="90000"/>
              </a:lnSpc>
              <a:defRPr b="1" sz="4800">
                <a:latin typeface="Verdana"/>
                <a:ea typeface="Verdana"/>
                <a:cs typeface="Verdana"/>
                <a:sym typeface="Verdana"/>
              </a:defRPr>
            </a:lvl1pPr>
          </a:lstStyle>
          <a:p>
            <a:pPr/>
            <a:r>
              <a:t>Spirit Empowered</a:t>
            </a:r>
          </a:p>
        </p:txBody>
      </p:sp>
      <p:sp>
        <p:nvSpPr>
          <p:cNvPr id="105" name="Google Shape;123;p7"/>
          <p:cNvSpPr txBox="1"/>
          <p:nvPr/>
        </p:nvSpPr>
        <p:spPr>
          <a:xfrm>
            <a:off x="5633724" y="3513575"/>
            <a:ext cx="6364252" cy="4851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marL="514350" indent="-514350">
              <a:lnSpc>
                <a:spcPct val="90000"/>
              </a:lnSpc>
              <a:buClr>
                <a:srgbClr val="000000"/>
              </a:buClr>
              <a:buSzPts val="2600"/>
              <a:buAutoNum type="arabicPeriod" startAt="1"/>
              <a:defRPr sz="2600">
                <a:latin typeface="Verdana"/>
                <a:ea typeface="Verdana"/>
                <a:cs typeface="Verdana"/>
                <a:sym typeface="Verdana"/>
              </a:defRPr>
            </a:lvl1pPr>
          </a:lstStyle>
          <a:p>
            <a:pPr/>
            <a:r>
              <a:t>Power to do</a:t>
            </a:r>
          </a:p>
        </p:txBody>
      </p:sp>
      <p:sp>
        <p:nvSpPr>
          <p:cNvPr id="106" name="Google Shape;124;p7"/>
          <p:cNvSpPr txBox="1"/>
          <p:nvPr/>
        </p:nvSpPr>
        <p:spPr>
          <a:xfrm>
            <a:off x="497788" y="700979"/>
            <a:ext cx="4120955"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Spirit Empowered</a:t>
            </a:r>
            <a:r>
              <a:rPr b="0">
                <a:solidFill>
                  <a:srgbClr val="BFBFBF"/>
                </a:solidFill>
              </a:rPr>
              <a:t> | Ephesians 5:15-20</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8" name="Google Shape;129;g3fa7b24700d_0_85"/>
          <p:cNvSpPr/>
          <p:nvPr/>
        </p:nvSpPr>
        <p:spPr>
          <a:xfrm>
            <a:off x="547140" y="1834777"/>
            <a:ext cx="11644802" cy="3842701"/>
          </a:xfrm>
          <a:prstGeom prst="rect">
            <a:avLst/>
          </a:prstGeom>
          <a:solidFill>
            <a:srgbClr val="B3C6E7">
              <a:alpha val="50195"/>
            </a:srgbClr>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p>
        </p:txBody>
      </p:sp>
      <p:sp>
        <p:nvSpPr>
          <p:cNvPr id="109" name="Google Shape;130;g3fa7b24700d_0_85"/>
          <p:cNvSpPr txBox="1"/>
          <p:nvPr/>
        </p:nvSpPr>
        <p:spPr>
          <a:xfrm>
            <a:off x="1205349" y="3010655"/>
            <a:ext cx="4231252" cy="1490940"/>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nSpc>
                <a:spcPct val="90000"/>
              </a:lnSpc>
              <a:defRPr b="1" sz="4800">
                <a:latin typeface="Verdana"/>
                <a:ea typeface="Verdana"/>
                <a:cs typeface="Verdana"/>
                <a:sym typeface="Verdana"/>
              </a:defRPr>
            </a:lvl1pPr>
          </a:lstStyle>
          <a:p>
            <a:pPr/>
            <a:r>
              <a:t>Spirit Empowered</a:t>
            </a:r>
          </a:p>
        </p:txBody>
      </p:sp>
      <p:sp>
        <p:nvSpPr>
          <p:cNvPr id="110" name="Google Shape;131;g3fa7b24700d_0_85"/>
          <p:cNvSpPr txBox="1"/>
          <p:nvPr/>
        </p:nvSpPr>
        <p:spPr>
          <a:xfrm>
            <a:off x="5633724" y="3513575"/>
            <a:ext cx="6364252" cy="4851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marL="514350" indent="-514350">
              <a:lnSpc>
                <a:spcPct val="90000"/>
              </a:lnSpc>
              <a:buClr>
                <a:srgbClr val="000000"/>
              </a:buClr>
              <a:buSzPts val="2600"/>
              <a:buAutoNum type="arabicPeriod" startAt="1"/>
              <a:defRPr sz="2600">
                <a:latin typeface="Verdana"/>
                <a:ea typeface="Verdana"/>
                <a:cs typeface="Verdana"/>
                <a:sym typeface="Verdana"/>
              </a:defRPr>
            </a:lvl1pPr>
          </a:lstStyle>
          <a:p>
            <a:pPr/>
            <a:r>
              <a:t>Power to do – Gifts of the Spirit</a:t>
            </a:r>
          </a:p>
        </p:txBody>
      </p:sp>
      <p:sp>
        <p:nvSpPr>
          <p:cNvPr id="111" name="Google Shape;132;g3fa7b24700d_0_85"/>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Spirit Empowered</a:t>
            </a:r>
            <a:r>
              <a:rPr b="0">
                <a:solidFill>
                  <a:srgbClr val="BFBFBF"/>
                </a:solidFill>
              </a:rPr>
              <a:t> | Ephesians 5:15-20</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3" name="Google Shape;137;g3fa7b24700d_0_99"/>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Spirit Empowered</a:t>
            </a:r>
            <a:r>
              <a:rPr b="0">
                <a:solidFill>
                  <a:srgbClr val="BFBFBF"/>
                </a:solidFill>
              </a:rPr>
              <a:t> | Ephesians 5:15-20</a:t>
            </a:r>
          </a:p>
        </p:txBody>
      </p:sp>
      <p:sp>
        <p:nvSpPr>
          <p:cNvPr id="114" name="Google Shape;138;g3fa7b24700d_0_99"/>
          <p:cNvSpPr txBox="1"/>
          <p:nvPr/>
        </p:nvSpPr>
        <p:spPr>
          <a:xfrm>
            <a:off x="589950" y="1974554"/>
            <a:ext cx="11060750" cy="384044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nSpc>
                <a:spcPct val="90000"/>
              </a:lnSpc>
              <a:defRPr sz="3000">
                <a:latin typeface="Verdana"/>
                <a:ea typeface="Verdana"/>
                <a:cs typeface="Verdana"/>
                <a:sym typeface="Verdana"/>
              </a:defRPr>
            </a:lvl1pPr>
          </a:lstStyle>
          <a:p>
            <a:pPr/>
            <a:r>
              <a:t>There are different kinds of gifts, but the same Spirit distributes them.  There are different kinds of service, but the same Lord.  There are different kinds of working, but in all of them and in everyone it is the same God at work.  Now to each one the manifestation of the Spirit is given for the common good.  To one there is given through the Spirit a message of wisdom, to another…  All these are the work of one and the same Spirit, and he distributes them to each one, just as he determines.</a:t>
            </a:r>
          </a:p>
        </p:txBody>
      </p:sp>
      <p:sp>
        <p:nvSpPr>
          <p:cNvPr id="115" name="Google Shape;139;g3fa7b24700d_0_99"/>
          <p:cNvSpPr txBox="1"/>
          <p:nvPr/>
        </p:nvSpPr>
        <p:spPr>
          <a:xfrm>
            <a:off x="5562213" y="5988150"/>
            <a:ext cx="6129351" cy="3708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gn="r">
              <a:lnSpc>
                <a:spcPct val="90000"/>
              </a:lnSpc>
              <a:defRPr sz="1800">
                <a:solidFill>
                  <a:srgbClr val="BFBFBF"/>
                </a:solidFill>
                <a:latin typeface="Verdana"/>
                <a:ea typeface="Verdana"/>
                <a:cs typeface="Verdana"/>
                <a:sym typeface="Verdana"/>
              </a:defRPr>
            </a:lvl1pPr>
          </a:lstStyle>
          <a:p>
            <a:pPr/>
            <a:r>
              <a:t>1 Corinthians 12:4-11</a:t>
            </a:r>
          </a:p>
        </p:txBody>
      </p:sp>
      <p:grpSp>
        <p:nvGrpSpPr>
          <p:cNvPr id="122" name="Google Shape;140;g3fa7b24700d_0_99"/>
          <p:cNvGrpSpPr/>
          <p:nvPr/>
        </p:nvGrpSpPr>
        <p:grpSpPr>
          <a:xfrm>
            <a:off x="9676248" y="38"/>
            <a:ext cx="2061107" cy="1483327"/>
            <a:chOff x="0" y="0"/>
            <a:chExt cx="2061106" cy="1483326"/>
          </a:xfrm>
        </p:grpSpPr>
        <p:grpSp>
          <p:nvGrpSpPr>
            <p:cNvPr id="118" name="Google Shape;141;g3fa7b24700d_0_99"/>
            <p:cNvGrpSpPr/>
            <p:nvPr/>
          </p:nvGrpSpPr>
          <p:grpSpPr>
            <a:xfrm>
              <a:off x="1072233" y="0"/>
              <a:ext cx="988874" cy="1483327"/>
              <a:chOff x="0" y="0"/>
              <a:chExt cx="988872" cy="1483326"/>
            </a:xfrm>
          </p:grpSpPr>
          <p:sp>
            <p:nvSpPr>
              <p:cNvPr id="116" name="Google Shape;142;g3fa7b24700d_0_99"/>
              <p:cNvSpPr/>
              <p:nvPr/>
            </p:nvSpPr>
            <p:spPr>
              <a:xfrm rot="10800000">
                <a:off x="0" y="0"/>
                <a:ext cx="988873" cy="988873"/>
              </a:xfrm>
              <a:prstGeom prst="rect">
                <a:avLst/>
              </a:prstGeom>
              <a:solidFill>
                <a:srgbClr val="B3C6E7">
                  <a:alpha val="74900"/>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117" name="Google Shape;143;g3fa7b24700d_0_99"/>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0"/>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nvGrpSpPr>
            <p:cNvPr id="121" name="Google Shape;144;g3fa7b24700d_0_99"/>
            <p:cNvGrpSpPr/>
            <p:nvPr/>
          </p:nvGrpSpPr>
          <p:grpSpPr>
            <a:xfrm>
              <a:off x="-1" y="0"/>
              <a:ext cx="988874" cy="1483327"/>
              <a:chOff x="0" y="0"/>
              <a:chExt cx="988872" cy="1483326"/>
            </a:xfrm>
          </p:grpSpPr>
          <p:sp>
            <p:nvSpPr>
              <p:cNvPr id="119" name="Google Shape;145;g3fa7b24700d_0_99"/>
              <p:cNvSpPr/>
              <p:nvPr/>
            </p:nvSpPr>
            <p:spPr>
              <a:xfrm rot="10800000">
                <a:off x="0" y="0"/>
                <a:ext cx="988873" cy="988873"/>
              </a:xfrm>
              <a:prstGeom prst="rect">
                <a:avLst/>
              </a:prstGeom>
              <a:solidFill>
                <a:srgbClr val="B3C6E7">
                  <a:alpha val="74900"/>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120" name="Google Shape;146;g3fa7b24700d_0_99"/>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0"/>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 name="Google Shape;151;g3fa7b24700d_0_112"/>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Spirit Empowered</a:t>
            </a:r>
            <a:r>
              <a:rPr b="0">
                <a:solidFill>
                  <a:srgbClr val="BFBFBF"/>
                </a:solidFill>
              </a:rPr>
              <a:t> | Ephesians 5:15-20</a:t>
            </a:r>
          </a:p>
        </p:txBody>
      </p:sp>
      <p:sp>
        <p:nvSpPr>
          <p:cNvPr id="125" name="Google Shape;152;g3fa7b24700d_0_112"/>
          <p:cNvSpPr txBox="1"/>
          <p:nvPr/>
        </p:nvSpPr>
        <p:spPr>
          <a:xfrm>
            <a:off x="581824" y="1486875"/>
            <a:ext cx="11068852" cy="4815800"/>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p>
            <a:pPr>
              <a:lnSpc>
                <a:spcPct val="90000"/>
              </a:lnSpc>
              <a:defRPr sz="3000">
                <a:latin typeface="Verdana"/>
                <a:ea typeface="Verdana"/>
                <a:cs typeface="Verdana"/>
                <a:sym typeface="Verdana"/>
              </a:defRPr>
            </a:pPr>
            <a:r>
              <a:t>There are different kinds of gifts, but </a:t>
            </a:r>
            <a:r>
              <a:rPr b="1" sz="4000"/>
              <a:t>the same Spirit distributes them</a:t>
            </a:r>
            <a:r>
              <a:t>.  There are different kinds of service, but the same Lord.  There are different kinds of working, but in all of them and in everyone it is the same God at work.  Now to each one the manifestation of the Spirit is given for the common good.  To one there is given through the Spirit a message of wisdom, to another…  All these are the work of one and the same Spirit, and </a:t>
            </a:r>
            <a:r>
              <a:rPr b="1" sz="4000"/>
              <a:t>he distributes them</a:t>
            </a:r>
            <a:r>
              <a:t> to each one, </a:t>
            </a:r>
            <a:r>
              <a:rPr b="1" sz="4000"/>
              <a:t>just as he determines</a:t>
            </a:r>
            <a:r>
              <a:t>.</a:t>
            </a:r>
          </a:p>
        </p:txBody>
      </p:sp>
      <p:sp>
        <p:nvSpPr>
          <p:cNvPr id="126" name="Google Shape;153;g3fa7b24700d_0_112"/>
          <p:cNvSpPr txBox="1"/>
          <p:nvPr/>
        </p:nvSpPr>
        <p:spPr>
          <a:xfrm>
            <a:off x="5562213" y="5988150"/>
            <a:ext cx="6129351" cy="3708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gn="r">
              <a:lnSpc>
                <a:spcPct val="90000"/>
              </a:lnSpc>
              <a:defRPr sz="1800">
                <a:solidFill>
                  <a:srgbClr val="BFBFBF"/>
                </a:solidFill>
                <a:latin typeface="Verdana"/>
                <a:ea typeface="Verdana"/>
                <a:cs typeface="Verdana"/>
                <a:sym typeface="Verdana"/>
              </a:defRPr>
            </a:lvl1pPr>
          </a:lstStyle>
          <a:p>
            <a:pPr/>
            <a:r>
              <a:t>1 Corinthians 12:4-11</a:t>
            </a:r>
          </a:p>
        </p:txBody>
      </p:sp>
      <p:grpSp>
        <p:nvGrpSpPr>
          <p:cNvPr id="133" name="Google Shape;154;g3fa7b24700d_0_112"/>
          <p:cNvGrpSpPr/>
          <p:nvPr/>
        </p:nvGrpSpPr>
        <p:grpSpPr>
          <a:xfrm>
            <a:off x="9676248" y="38"/>
            <a:ext cx="2061107" cy="1483327"/>
            <a:chOff x="0" y="0"/>
            <a:chExt cx="2061106" cy="1483326"/>
          </a:xfrm>
        </p:grpSpPr>
        <p:grpSp>
          <p:nvGrpSpPr>
            <p:cNvPr id="129" name="Google Shape;155;g3fa7b24700d_0_112"/>
            <p:cNvGrpSpPr/>
            <p:nvPr/>
          </p:nvGrpSpPr>
          <p:grpSpPr>
            <a:xfrm>
              <a:off x="1072233" y="0"/>
              <a:ext cx="988874" cy="1483327"/>
              <a:chOff x="0" y="0"/>
              <a:chExt cx="988872" cy="1483326"/>
            </a:xfrm>
          </p:grpSpPr>
          <p:sp>
            <p:nvSpPr>
              <p:cNvPr id="127" name="Google Shape;156;g3fa7b24700d_0_112"/>
              <p:cNvSpPr/>
              <p:nvPr/>
            </p:nvSpPr>
            <p:spPr>
              <a:xfrm rot="10800000">
                <a:off x="0" y="0"/>
                <a:ext cx="988873" cy="988873"/>
              </a:xfrm>
              <a:prstGeom prst="rect">
                <a:avLst/>
              </a:prstGeom>
              <a:solidFill>
                <a:srgbClr val="B3C6E7">
                  <a:alpha val="74900"/>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128" name="Google Shape;157;g3fa7b24700d_0_112"/>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0"/>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nvGrpSpPr>
            <p:cNvPr id="132" name="Google Shape;158;g3fa7b24700d_0_112"/>
            <p:cNvGrpSpPr/>
            <p:nvPr/>
          </p:nvGrpSpPr>
          <p:grpSpPr>
            <a:xfrm>
              <a:off x="-1" y="0"/>
              <a:ext cx="988874" cy="1483327"/>
              <a:chOff x="0" y="0"/>
              <a:chExt cx="988872" cy="1483326"/>
            </a:xfrm>
          </p:grpSpPr>
          <p:sp>
            <p:nvSpPr>
              <p:cNvPr id="130" name="Google Shape;159;g3fa7b24700d_0_112"/>
              <p:cNvSpPr/>
              <p:nvPr/>
            </p:nvSpPr>
            <p:spPr>
              <a:xfrm rot="10800000">
                <a:off x="0" y="0"/>
                <a:ext cx="988873" cy="988873"/>
              </a:xfrm>
              <a:prstGeom prst="rect">
                <a:avLst/>
              </a:prstGeom>
              <a:solidFill>
                <a:srgbClr val="B3C6E7">
                  <a:alpha val="74900"/>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131" name="Google Shape;160;g3fa7b24700d_0_112"/>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0"/>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5" name="Google Shape;165;g3fa7b24700d_0_125"/>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Spirit Empowered</a:t>
            </a:r>
            <a:r>
              <a:rPr b="0">
                <a:solidFill>
                  <a:srgbClr val="BFBFBF"/>
                </a:solidFill>
              </a:rPr>
              <a:t> | Ephesians 5:15-20</a:t>
            </a:r>
          </a:p>
        </p:txBody>
      </p:sp>
      <p:sp>
        <p:nvSpPr>
          <p:cNvPr id="136" name="Google Shape;166;g3fa7b24700d_0_125"/>
          <p:cNvSpPr txBox="1"/>
          <p:nvPr/>
        </p:nvSpPr>
        <p:spPr>
          <a:xfrm>
            <a:off x="573699" y="1563075"/>
            <a:ext cx="11068852" cy="4663400"/>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p>
            <a:pPr>
              <a:lnSpc>
                <a:spcPct val="90000"/>
              </a:lnSpc>
              <a:defRPr sz="3000">
                <a:latin typeface="Verdana"/>
                <a:ea typeface="Verdana"/>
                <a:cs typeface="Verdana"/>
                <a:sym typeface="Verdana"/>
              </a:defRPr>
            </a:pPr>
            <a:r>
              <a:t>There are different kinds of gifts, but the same Spirit distributes them.  There are different kinds of service, but the same Lord.  There are different kinds of working, but in all of them and </a:t>
            </a:r>
            <a:r>
              <a:rPr b="1" sz="4000"/>
              <a:t>in everyone</a:t>
            </a:r>
            <a:r>
              <a:t> it is the same God at work.  Now </a:t>
            </a:r>
            <a:r>
              <a:rPr b="1" sz="4000"/>
              <a:t>to each one</a:t>
            </a:r>
            <a:r>
              <a:t> the manifestation of the Spirit is given for the common good.  To one there is given through the Spirit a message of wisdom, to another…  All these are the work of one and the same Spirit, and he distributes them </a:t>
            </a:r>
            <a:r>
              <a:rPr b="1" sz="4000"/>
              <a:t>to each one</a:t>
            </a:r>
            <a:r>
              <a:t>, just as he determines.</a:t>
            </a:r>
          </a:p>
        </p:txBody>
      </p:sp>
      <p:sp>
        <p:nvSpPr>
          <p:cNvPr id="137" name="Google Shape;167;g3fa7b24700d_0_125"/>
          <p:cNvSpPr txBox="1"/>
          <p:nvPr/>
        </p:nvSpPr>
        <p:spPr>
          <a:xfrm>
            <a:off x="5562213" y="5988150"/>
            <a:ext cx="6129351" cy="3708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gn="r">
              <a:lnSpc>
                <a:spcPct val="90000"/>
              </a:lnSpc>
              <a:defRPr sz="1800">
                <a:solidFill>
                  <a:srgbClr val="BFBFBF"/>
                </a:solidFill>
                <a:latin typeface="Verdana"/>
                <a:ea typeface="Verdana"/>
                <a:cs typeface="Verdana"/>
                <a:sym typeface="Verdana"/>
              </a:defRPr>
            </a:lvl1pPr>
          </a:lstStyle>
          <a:p>
            <a:pPr/>
            <a:r>
              <a:t>1 Corinthians 12:4-11</a:t>
            </a:r>
          </a:p>
        </p:txBody>
      </p:sp>
      <p:grpSp>
        <p:nvGrpSpPr>
          <p:cNvPr id="144" name="Google Shape;168;g3fa7b24700d_0_125"/>
          <p:cNvGrpSpPr/>
          <p:nvPr/>
        </p:nvGrpSpPr>
        <p:grpSpPr>
          <a:xfrm>
            <a:off x="9676248" y="38"/>
            <a:ext cx="2061107" cy="1483327"/>
            <a:chOff x="0" y="0"/>
            <a:chExt cx="2061106" cy="1483326"/>
          </a:xfrm>
        </p:grpSpPr>
        <p:grpSp>
          <p:nvGrpSpPr>
            <p:cNvPr id="140" name="Google Shape;169;g3fa7b24700d_0_125"/>
            <p:cNvGrpSpPr/>
            <p:nvPr/>
          </p:nvGrpSpPr>
          <p:grpSpPr>
            <a:xfrm>
              <a:off x="1072233" y="0"/>
              <a:ext cx="988874" cy="1483327"/>
              <a:chOff x="0" y="0"/>
              <a:chExt cx="988872" cy="1483326"/>
            </a:xfrm>
          </p:grpSpPr>
          <p:sp>
            <p:nvSpPr>
              <p:cNvPr id="138" name="Google Shape;170;g3fa7b24700d_0_125"/>
              <p:cNvSpPr/>
              <p:nvPr/>
            </p:nvSpPr>
            <p:spPr>
              <a:xfrm rot="10800000">
                <a:off x="0" y="0"/>
                <a:ext cx="988873" cy="988873"/>
              </a:xfrm>
              <a:prstGeom prst="rect">
                <a:avLst/>
              </a:prstGeom>
              <a:solidFill>
                <a:srgbClr val="B3C6E7">
                  <a:alpha val="74900"/>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139" name="Google Shape;171;g3fa7b24700d_0_125"/>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0"/>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nvGrpSpPr>
            <p:cNvPr id="143" name="Google Shape;172;g3fa7b24700d_0_125"/>
            <p:cNvGrpSpPr/>
            <p:nvPr/>
          </p:nvGrpSpPr>
          <p:grpSpPr>
            <a:xfrm>
              <a:off x="-1" y="0"/>
              <a:ext cx="988874" cy="1483327"/>
              <a:chOff x="0" y="0"/>
              <a:chExt cx="988872" cy="1483326"/>
            </a:xfrm>
          </p:grpSpPr>
          <p:sp>
            <p:nvSpPr>
              <p:cNvPr id="141" name="Google Shape;173;g3fa7b24700d_0_125"/>
              <p:cNvSpPr/>
              <p:nvPr/>
            </p:nvSpPr>
            <p:spPr>
              <a:xfrm rot="10800000">
                <a:off x="0" y="0"/>
                <a:ext cx="988873" cy="988873"/>
              </a:xfrm>
              <a:prstGeom prst="rect">
                <a:avLst/>
              </a:prstGeom>
              <a:solidFill>
                <a:srgbClr val="B3C6E7">
                  <a:alpha val="74900"/>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142" name="Google Shape;174;g3fa7b24700d_0_125"/>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0"/>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 name="Google Shape;179;g3fa7b24700d_0_138"/>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Spirit Empowered</a:t>
            </a:r>
            <a:r>
              <a:rPr b="0">
                <a:solidFill>
                  <a:srgbClr val="BFBFBF"/>
                </a:solidFill>
              </a:rPr>
              <a:t> | Ephesians 5:15-20</a:t>
            </a:r>
          </a:p>
        </p:txBody>
      </p:sp>
      <p:sp>
        <p:nvSpPr>
          <p:cNvPr id="147" name="Google Shape;180;g3fa7b24700d_0_138"/>
          <p:cNvSpPr txBox="1"/>
          <p:nvPr/>
        </p:nvSpPr>
        <p:spPr>
          <a:xfrm>
            <a:off x="573700" y="1494495"/>
            <a:ext cx="11085350" cy="4800560"/>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p>
            <a:pPr>
              <a:lnSpc>
                <a:spcPct val="90000"/>
              </a:lnSpc>
              <a:defRPr sz="3000">
                <a:latin typeface="Verdana"/>
                <a:ea typeface="Verdana"/>
                <a:cs typeface="Verdana"/>
                <a:sym typeface="Verdana"/>
              </a:defRPr>
            </a:pPr>
            <a:r>
              <a:t>There are </a:t>
            </a:r>
            <a:r>
              <a:rPr b="1" sz="4000"/>
              <a:t>different kinds</a:t>
            </a:r>
            <a:r>
              <a:t> of gifts, but the same Spirit distributes them.  There are </a:t>
            </a:r>
            <a:r>
              <a:rPr b="1" sz="4000"/>
              <a:t>different kinds</a:t>
            </a:r>
            <a:r>
              <a:t> of service, but the same Lord.  There are </a:t>
            </a:r>
            <a:r>
              <a:rPr b="1" sz="4000"/>
              <a:t>different kinds</a:t>
            </a:r>
            <a:r>
              <a:t> of working, but in all of them and in everyone it is the same God at work.  Now to each one the manifestation of the Spirit is given for the common good.  To one there is given through the Spirit a message of wisdom, to another…  All these are the work of one and the same Spirit, and he distributes them to each one, just as he determines.</a:t>
            </a:r>
          </a:p>
        </p:txBody>
      </p:sp>
      <p:sp>
        <p:nvSpPr>
          <p:cNvPr id="148" name="Google Shape;181;g3fa7b24700d_0_138"/>
          <p:cNvSpPr txBox="1"/>
          <p:nvPr/>
        </p:nvSpPr>
        <p:spPr>
          <a:xfrm>
            <a:off x="5562213" y="5988150"/>
            <a:ext cx="6129351" cy="3708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gn="r">
              <a:lnSpc>
                <a:spcPct val="90000"/>
              </a:lnSpc>
              <a:defRPr sz="1800">
                <a:solidFill>
                  <a:srgbClr val="BFBFBF"/>
                </a:solidFill>
                <a:latin typeface="Verdana"/>
                <a:ea typeface="Verdana"/>
                <a:cs typeface="Verdana"/>
                <a:sym typeface="Verdana"/>
              </a:defRPr>
            </a:lvl1pPr>
          </a:lstStyle>
          <a:p>
            <a:pPr/>
            <a:r>
              <a:t>1 Corinthians 12:4-11</a:t>
            </a:r>
          </a:p>
        </p:txBody>
      </p:sp>
      <p:grpSp>
        <p:nvGrpSpPr>
          <p:cNvPr id="155" name="Google Shape;182;g3fa7b24700d_0_138"/>
          <p:cNvGrpSpPr/>
          <p:nvPr/>
        </p:nvGrpSpPr>
        <p:grpSpPr>
          <a:xfrm>
            <a:off x="9676248" y="38"/>
            <a:ext cx="2061107" cy="1483327"/>
            <a:chOff x="0" y="0"/>
            <a:chExt cx="2061106" cy="1483326"/>
          </a:xfrm>
        </p:grpSpPr>
        <p:grpSp>
          <p:nvGrpSpPr>
            <p:cNvPr id="151" name="Google Shape;183;g3fa7b24700d_0_138"/>
            <p:cNvGrpSpPr/>
            <p:nvPr/>
          </p:nvGrpSpPr>
          <p:grpSpPr>
            <a:xfrm>
              <a:off x="1072233" y="0"/>
              <a:ext cx="988874" cy="1483327"/>
              <a:chOff x="0" y="0"/>
              <a:chExt cx="988872" cy="1483326"/>
            </a:xfrm>
          </p:grpSpPr>
          <p:sp>
            <p:nvSpPr>
              <p:cNvPr id="149" name="Google Shape;184;g3fa7b24700d_0_138"/>
              <p:cNvSpPr/>
              <p:nvPr/>
            </p:nvSpPr>
            <p:spPr>
              <a:xfrm rot="10800000">
                <a:off x="0" y="0"/>
                <a:ext cx="988873" cy="988873"/>
              </a:xfrm>
              <a:prstGeom prst="rect">
                <a:avLst/>
              </a:prstGeom>
              <a:solidFill>
                <a:srgbClr val="B3C6E7">
                  <a:alpha val="74900"/>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150" name="Google Shape;185;g3fa7b24700d_0_138"/>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0"/>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nvGrpSpPr>
            <p:cNvPr id="154" name="Google Shape;186;g3fa7b24700d_0_138"/>
            <p:cNvGrpSpPr/>
            <p:nvPr/>
          </p:nvGrpSpPr>
          <p:grpSpPr>
            <a:xfrm>
              <a:off x="-1" y="0"/>
              <a:ext cx="988874" cy="1483327"/>
              <a:chOff x="0" y="0"/>
              <a:chExt cx="988872" cy="1483326"/>
            </a:xfrm>
          </p:grpSpPr>
          <p:sp>
            <p:nvSpPr>
              <p:cNvPr id="152" name="Google Shape;187;g3fa7b24700d_0_138"/>
              <p:cNvSpPr/>
              <p:nvPr/>
            </p:nvSpPr>
            <p:spPr>
              <a:xfrm rot="10800000">
                <a:off x="0" y="0"/>
                <a:ext cx="988873" cy="988873"/>
              </a:xfrm>
              <a:prstGeom prst="rect">
                <a:avLst/>
              </a:prstGeom>
              <a:solidFill>
                <a:srgbClr val="B3C6E7">
                  <a:alpha val="74900"/>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153" name="Google Shape;188;g3fa7b24700d_0_138"/>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0"/>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7" name="Google Shape;193;g3fa7b24700d_0_151"/>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Spirit Empowered</a:t>
            </a:r>
            <a:r>
              <a:rPr b="0">
                <a:solidFill>
                  <a:srgbClr val="BFBFBF"/>
                </a:solidFill>
              </a:rPr>
              <a:t> | Ephesians 5:15-20</a:t>
            </a:r>
          </a:p>
        </p:txBody>
      </p:sp>
      <p:sp>
        <p:nvSpPr>
          <p:cNvPr id="158" name="Google Shape;194;g3fa7b24700d_0_151"/>
          <p:cNvSpPr txBox="1"/>
          <p:nvPr/>
        </p:nvSpPr>
        <p:spPr>
          <a:xfrm>
            <a:off x="581825" y="1631655"/>
            <a:ext cx="11060750" cy="4526240"/>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p>
            <a:pPr>
              <a:lnSpc>
                <a:spcPct val="90000"/>
              </a:lnSpc>
              <a:defRPr sz="3000">
                <a:latin typeface="Verdana"/>
                <a:ea typeface="Verdana"/>
                <a:cs typeface="Verdana"/>
                <a:sym typeface="Verdana"/>
              </a:defRPr>
            </a:pPr>
            <a:r>
              <a:t>There are different kinds of gifts, but the same Spirit distributes them.  There are different kinds of </a:t>
            </a:r>
            <a:r>
              <a:rPr b="1" sz="4000"/>
              <a:t>service</a:t>
            </a:r>
            <a:r>
              <a:t>, but the same Lord.  There are different kinds of </a:t>
            </a:r>
            <a:r>
              <a:rPr b="1" sz="4000"/>
              <a:t>working</a:t>
            </a:r>
            <a:r>
              <a:t>, but in all of them and in everyone it is the same God at work.  Now to each one the manifestation of the Spirit is given for the common good.  To one there is given through the Spirit a message of wisdom, to another…  All these are the work of one and the same Spirit, and he distributes them to each one, just as he determines.</a:t>
            </a:r>
          </a:p>
        </p:txBody>
      </p:sp>
      <p:sp>
        <p:nvSpPr>
          <p:cNvPr id="159" name="Google Shape;195;g3fa7b24700d_0_151"/>
          <p:cNvSpPr txBox="1"/>
          <p:nvPr/>
        </p:nvSpPr>
        <p:spPr>
          <a:xfrm>
            <a:off x="5562213" y="5988150"/>
            <a:ext cx="6129351" cy="3708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gn="r">
              <a:lnSpc>
                <a:spcPct val="90000"/>
              </a:lnSpc>
              <a:defRPr sz="1800">
                <a:solidFill>
                  <a:srgbClr val="BFBFBF"/>
                </a:solidFill>
                <a:latin typeface="Verdana"/>
                <a:ea typeface="Verdana"/>
                <a:cs typeface="Verdana"/>
                <a:sym typeface="Verdana"/>
              </a:defRPr>
            </a:lvl1pPr>
          </a:lstStyle>
          <a:p>
            <a:pPr/>
            <a:r>
              <a:t>1 Corinthians 12:4-11</a:t>
            </a:r>
          </a:p>
        </p:txBody>
      </p:sp>
      <p:grpSp>
        <p:nvGrpSpPr>
          <p:cNvPr id="166" name="Google Shape;196;g3fa7b24700d_0_151"/>
          <p:cNvGrpSpPr/>
          <p:nvPr/>
        </p:nvGrpSpPr>
        <p:grpSpPr>
          <a:xfrm>
            <a:off x="9676248" y="38"/>
            <a:ext cx="2061107" cy="1483327"/>
            <a:chOff x="0" y="0"/>
            <a:chExt cx="2061106" cy="1483326"/>
          </a:xfrm>
        </p:grpSpPr>
        <p:grpSp>
          <p:nvGrpSpPr>
            <p:cNvPr id="162" name="Google Shape;197;g3fa7b24700d_0_151"/>
            <p:cNvGrpSpPr/>
            <p:nvPr/>
          </p:nvGrpSpPr>
          <p:grpSpPr>
            <a:xfrm>
              <a:off x="1072233" y="0"/>
              <a:ext cx="988874" cy="1483327"/>
              <a:chOff x="0" y="0"/>
              <a:chExt cx="988872" cy="1483326"/>
            </a:xfrm>
          </p:grpSpPr>
          <p:sp>
            <p:nvSpPr>
              <p:cNvPr id="160" name="Google Shape;198;g3fa7b24700d_0_151"/>
              <p:cNvSpPr/>
              <p:nvPr/>
            </p:nvSpPr>
            <p:spPr>
              <a:xfrm rot="10800000">
                <a:off x="0" y="0"/>
                <a:ext cx="988873" cy="988873"/>
              </a:xfrm>
              <a:prstGeom prst="rect">
                <a:avLst/>
              </a:prstGeom>
              <a:solidFill>
                <a:srgbClr val="B3C6E7">
                  <a:alpha val="74900"/>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161" name="Google Shape;199;g3fa7b24700d_0_151"/>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0"/>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nvGrpSpPr>
            <p:cNvPr id="165" name="Google Shape;200;g3fa7b24700d_0_151"/>
            <p:cNvGrpSpPr/>
            <p:nvPr/>
          </p:nvGrpSpPr>
          <p:grpSpPr>
            <a:xfrm>
              <a:off x="-1" y="0"/>
              <a:ext cx="988874" cy="1483327"/>
              <a:chOff x="0" y="0"/>
              <a:chExt cx="988872" cy="1483326"/>
            </a:xfrm>
          </p:grpSpPr>
          <p:sp>
            <p:nvSpPr>
              <p:cNvPr id="163" name="Google Shape;201;g3fa7b24700d_0_151"/>
              <p:cNvSpPr/>
              <p:nvPr/>
            </p:nvSpPr>
            <p:spPr>
              <a:xfrm rot="10800000">
                <a:off x="0" y="0"/>
                <a:ext cx="988873" cy="988873"/>
              </a:xfrm>
              <a:prstGeom prst="rect">
                <a:avLst/>
              </a:prstGeom>
              <a:solidFill>
                <a:srgbClr val="B3C6E7">
                  <a:alpha val="74900"/>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164" name="Google Shape;202;g3fa7b24700d_0_151"/>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0"/>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8" name="Google Shape;207;g3fa7b24700d_0_164"/>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Spirit Empowered</a:t>
            </a:r>
            <a:r>
              <a:rPr b="0">
                <a:solidFill>
                  <a:srgbClr val="BFBFBF"/>
                </a:solidFill>
              </a:rPr>
              <a:t> | Ephesians 5:15-20</a:t>
            </a:r>
          </a:p>
        </p:txBody>
      </p:sp>
      <p:sp>
        <p:nvSpPr>
          <p:cNvPr id="169" name="Google Shape;208;g3fa7b24700d_0_164"/>
          <p:cNvSpPr txBox="1"/>
          <p:nvPr/>
        </p:nvSpPr>
        <p:spPr>
          <a:xfrm>
            <a:off x="573699" y="1700234"/>
            <a:ext cx="11077252" cy="438908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p>
            <a:pPr>
              <a:lnSpc>
                <a:spcPct val="90000"/>
              </a:lnSpc>
              <a:defRPr sz="3000">
                <a:latin typeface="Verdana"/>
                <a:ea typeface="Verdana"/>
                <a:cs typeface="Verdana"/>
                <a:sym typeface="Verdana"/>
              </a:defRPr>
            </a:pPr>
            <a:r>
              <a:t>There are different kinds of gifts, but the same Spirit distributes them.  There are different kinds of service, but the same Lord.  There are different kinds of working, but in all of them and in everyone it is the same God at work.  Now to each one the manifestation of the Spirit is given </a:t>
            </a:r>
            <a:r>
              <a:rPr b="1" sz="4000"/>
              <a:t>for the common good</a:t>
            </a:r>
            <a:r>
              <a:t>.  To one there is given through the Spirit a message of wisdom, to another…  All these are the work of one and the same Spirit, and he distributes them to each one, just as he determines.</a:t>
            </a:r>
          </a:p>
        </p:txBody>
      </p:sp>
      <p:sp>
        <p:nvSpPr>
          <p:cNvPr id="170" name="Google Shape;209;g3fa7b24700d_0_164"/>
          <p:cNvSpPr txBox="1"/>
          <p:nvPr/>
        </p:nvSpPr>
        <p:spPr>
          <a:xfrm>
            <a:off x="5562213" y="5988150"/>
            <a:ext cx="6129351" cy="3708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gn="r">
              <a:lnSpc>
                <a:spcPct val="90000"/>
              </a:lnSpc>
              <a:defRPr sz="1800">
                <a:solidFill>
                  <a:srgbClr val="BFBFBF"/>
                </a:solidFill>
                <a:latin typeface="Verdana"/>
                <a:ea typeface="Verdana"/>
                <a:cs typeface="Verdana"/>
                <a:sym typeface="Verdana"/>
              </a:defRPr>
            </a:lvl1pPr>
          </a:lstStyle>
          <a:p>
            <a:pPr/>
            <a:r>
              <a:t>1 Corinthians 12:4-11</a:t>
            </a:r>
          </a:p>
        </p:txBody>
      </p:sp>
      <p:grpSp>
        <p:nvGrpSpPr>
          <p:cNvPr id="177" name="Google Shape;210;g3fa7b24700d_0_164"/>
          <p:cNvGrpSpPr/>
          <p:nvPr/>
        </p:nvGrpSpPr>
        <p:grpSpPr>
          <a:xfrm>
            <a:off x="9676248" y="38"/>
            <a:ext cx="2061107" cy="1483327"/>
            <a:chOff x="0" y="0"/>
            <a:chExt cx="2061106" cy="1483326"/>
          </a:xfrm>
        </p:grpSpPr>
        <p:grpSp>
          <p:nvGrpSpPr>
            <p:cNvPr id="173" name="Google Shape;211;g3fa7b24700d_0_164"/>
            <p:cNvGrpSpPr/>
            <p:nvPr/>
          </p:nvGrpSpPr>
          <p:grpSpPr>
            <a:xfrm>
              <a:off x="1072233" y="0"/>
              <a:ext cx="988874" cy="1483327"/>
              <a:chOff x="0" y="0"/>
              <a:chExt cx="988872" cy="1483326"/>
            </a:xfrm>
          </p:grpSpPr>
          <p:sp>
            <p:nvSpPr>
              <p:cNvPr id="171" name="Google Shape;212;g3fa7b24700d_0_164"/>
              <p:cNvSpPr/>
              <p:nvPr/>
            </p:nvSpPr>
            <p:spPr>
              <a:xfrm rot="10800000">
                <a:off x="0" y="0"/>
                <a:ext cx="988873" cy="988873"/>
              </a:xfrm>
              <a:prstGeom prst="rect">
                <a:avLst/>
              </a:prstGeom>
              <a:solidFill>
                <a:srgbClr val="B3C6E7">
                  <a:alpha val="74900"/>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172" name="Google Shape;213;g3fa7b24700d_0_164"/>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0"/>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nvGrpSpPr>
            <p:cNvPr id="176" name="Google Shape;214;g3fa7b24700d_0_164"/>
            <p:cNvGrpSpPr/>
            <p:nvPr/>
          </p:nvGrpSpPr>
          <p:grpSpPr>
            <a:xfrm>
              <a:off x="-1" y="0"/>
              <a:ext cx="988874" cy="1483327"/>
              <a:chOff x="0" y="0"/>
              <a:chExt cx="988872" cy="1483326"/>
            </a:xfrm>
          </p:grpSpPr>
          <p:sp>
            <p:nvSpPr>
              <p:cNvPr id="174" name="Google Shape;215;g3fa7b24700d_0_164"/>
              <p:cNvSpPr/>
              <p:nvPr/>
            </p:nvSpPr>
            <p:spPr>
              <a:xfrm rot="10800000">
                <a:off x="0" y="0"/>
                <a:ext cx="988873" cy="988873"/>
              </a:xfrm>
              <a:prstGeom prst="rect">
                <a:avLst/>
              </a:prstGeom>
              <a:solidFill>
                <a:srgbClr val="B3C6E7">
                  <a:alpha val="74900"/>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175" name="Google Shape;216;g3fa7b24700d_0_164"/>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0"/>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Google Shape;221;g3fa7b24700d_0_92"/>
          <p:cNvSpPr/>
          <p:nvPr/>
        </p:nvSpPr>
        <p:spPr>
          <a:xfrm>
            <a:off x="547140" y="1834777"/>
            <a:ext cx="11644802" cy="3842701"/>
          </a:xfrm>
          <a:prstGeom prst="rect">
            <a:avLst/>
          </a:prstGeom>
          <a:solidFill>
            <a:srgbClr val="B3C6E7">
              <a:alpha val="50195"/>
            </a:srgbClr>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p>
        </p:txBody>
      </p:sp>
      <p:sp>
        <p:nvSpPr>
          <p:cNvPr id="180" name="Google Shape;222;g3fa7b24700d_0_92"/>
          <p:cNvSpPr txBox="1"/>
          <p:nvPr/>
        </p:nvSpPr>
        <p:spPr>
          <a:xfrm>
            <a:off x="1205349" y="3010655"/>
            <a:ext cx="4231252" cy="1490940"/>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nSpc>
                <a:spcPct val="90000"/>
              </a:lnSpc>
              <a:defRPr b="1" sz="4800">
                <a:latin typeface="Verdana"/>
                <a:ea typeface="Verdana"/>
                <a:cs typeface="Verdana"/>
                <a:sym typeface="Verdana"/>
              </a:defRPr>
            </a:lvl1pPr>
          </a:lstStyle>
          <a:p>
            <a:pPr/>
            <a:r>
              <a:t>Spirit Empowered</a:t>
            </a:r>
          </a:p>
        </p:txBody>
      </p:sp>
      <p:sp>
        <p:nvSpPr>
          <p:cNvPr id="181" name="Google Shape;223;g3fa7b24700d_0_92"/>
          <p:cNvSpPr txBox="1"/>
          <p:nvPr/>
        </p:nvSpPr>
        <p:spPr>
          <a:xfrm>
            <a:off x="5633724" y="3272910"/>
            <a:ext cx="6364252" cy="966430"/>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p>
            <a:pPr marL="514350" indent="-514350">
              <a:lnSpc>
                <a:spcPct val="90000"/>
              </a:lnSpc>
              <a:buClr>
                <a:srgbClr val="B7B7B7"/>
              </a:buClr>
              <a:buSzPts val="2600"/>
              <a:buAutoNum type="arabicPeriod" startAt="1"/>
              <a:defRPr sz="2600">
                <a:solidFill>
                  <a:srgbClr val="B7B7B7"/>
                </a:solidFill>
                <a:latin typeface="Verdana"/>
                <a:ea typeface="Verdana"/>
                <a:cs typeface="Verdana"/>
                <a:sym typeface="Verdana"/>
              </a:defRPr>
            </a:pPr>
            <a:r>
              <a:t>Power to do – Gifts of the Spirit</a:t>
            </a:r>
          </a:p>
          <a:p>
            <a:pPr marL="514350" indent="-514350">
              <a:lnSpc>
                <a:spcPct val="90000"/>
              </a:lnSpc>
              <a:spcBef>
                <a:spcPts val="1000"/>
              </a:spcBef>
              <a:buClr>
                <a:srgbClr val="000000"/>
              </a:buClr>
              <a:buSzPts val="2600"/>
              <a:buAutoNum type="arabicPeriod" startAt="1"/>
              <a:defRPr sz="2600">
                <a:latin typeface="Verdana"/>
                <a:ea typeface="Verdana"/>
                <a:cs typeface="Verdana"/>
                <a:sym typeface="Verdana"/>
              </a:defRPr>
            </a:pPr>
            <a:r>
              <a:t>Power to be</a:t>
            </a:r>
          </a:p>
        </p:txBody>
      </p:sp>
      <p:sp>
        <p:nvSpPr>
          <p:cNvPr id="182" name="Google Shape;224;g3fa7b24700d_0_92"/>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Spirit Empowered</a:t>
            </a:r>
            <a:r>
              <a:rPr b="0">
                <a:solidFill>
                  <a:srgbClr val="BFBFBF"/>
                </a:solidFill>
              </a:rPr>
              <a:t> | Ephesians 5:15-20</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4" name="Google Shape;229;g3fa7b24700d_0_177"/>
          <p:cNvSpPr/>
          <p:nvPr/>
        </p:nvSpPr>
        <p:spPr>
          <a:xfrm>
            <a:off x="547140" y="1834777"/>
            <a:ext cx="11644802" cy="3842701"/>
          </a:xfrm>
          <a:prstGeom prst="rect">
            <a:avLst/>
          </a:prstGeom>
          <a:solidFill>
            <a:srgbClr val="B3C6E7">
              <a:alpha val="50195"/>
            </a:srgbClr>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p>
        </p:txBody>
      </p:sp>
      <p:sp>
        <p:nvSpPr>
          <p:cNvPr id="185" name="Google Shape;230;g3fa7b24700d_0_177"/>
          <p:cNvSpPr txBox="1"/>
          <p:nvPr/>
        </p:nvSpPr>
        <p:spPr>
          <a:xfrm>
            <a:off x="1205349" y="3010655"/>
            <a:ext cx="4231252" cy="1490940"/>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nSpc>
                <a:spcPct val="90000"/>
              </a:lnSpc>
              <a:defRPr b="1" sz="4800">
                <a:latin typeface="Verdana"/>
                <a:ea typeface="Verdana"/>
                <a:cs typeface="Verdana"/>
                <a:sym typeface="Verdana"/>
              </a:defRPr>
            </a:lvl1pPr>
          </a:lstStyle>
          <a:p>
            <a:pPr/>
            <a:r>
              <a:t>Spirit Empowered</a:t>
            </a:r>
          </a:p>
        </p:txBody>
      </p:sp>
      <p:sp>
        <p:nvSpPr>
          <p:cNvPr id="186" name="Google Shape;231;g3fa7b24700d_0_177"/>
          <p:cNvSpPr txBox="1"/>
          <p:nvPr/>
        </p:nvSpPr>
        <p:spPr>
          <a:xfrm>
            <a:off x="5633724" y="3272910"/>
            <a:ext cx="6364252" cy="966430"/>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p>
            <a:pPr marL="514350" indent="-514350">
              <a:lnSpc>
                <a:spcPct val="90000"/>
              </a:lnSpc>
              <a:buClr>
                <a:srgbClr val="B7B7B7"/>
              </a:buClr>
              <a:buSzPts val="2600"/>
              <a:buAutoNum type="arabicPeriod" startAt="1"/>
              <a:defRPr sz="2600">
                <a:solidFill>
                  <a:srgbClr val="B7B7B7"/>
                </a:solidFill>
                <a:latin typeface="Verdana"/>
                <a:ea typeface="Verdana"/>
                <a:cs typeface="Verdana"/>
                <a:sym typeface="Verdana"/>
              </a:defRPr>
            </a:pPr>
            <a:r>
              <a:t>Power to do – Gifts of the Spirit</a:t>
            </a:r>
          </a:p>
          <a:p>
            <a:pPr marL="514350" indent="-514350">
              <a:lnSpc>
                <a:spcPct val="90000"/>
              </a:lnSpc>
              <a:spcBef>
                <a:spcPts val="1000"/>
              </a:spcBef>
              <a:buClr>
                <a:srgbClr val="000000"/>
              </a:buClr>
              <a:buSzPts val="2600"/>
              <a:buAutoNum type="arabicPeriod" startAt="1"/>
              <a:defRPr sz="2600">
                <a:latin typeface="Verdana"/>
                <a:ea typeface="Verdana"/>
                <a:cs typeface="Verdana"/>
                <a:sym typeface="Verdana"/>
              </a:defRPr>
            </a:pPr>
            <a:r>
              <a:t>Power to be – Fruit of the Spirit</a:t>
            </a:r>
          </a:p>
        </p:txBody>
      </p:sp>
      <p:sp>
        <p:nvSpPr>
          <p:cNvPr id="187" name="Google Shape;232;g3fa7b24700d_0_177"/>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Spirit Empowered</a:t>
            </a:r>
            <a:r>
              <a:rPr b="0">
                <a:solidFill>
                  <a:srgbClr val="BFBFBF"/>
                </a:solidFill>
              </a:rPr>
              <a:t> | Ephesians 5:15-20</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9" name="Google Shape;237;g3fa7b24700d_0_184"/>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Spirit Empowered</a:t>
            </a:r>
            <a:r>
              <a:rPr b="0">
                <a:solidFill>
                  <a:srgbClr val="BFBFBF"/>
                </a:solidFill>
              </a:rPr>
              <a:t> | Ephesians 5:15-20</a:t>
            </a:r>
          </a:p>
        </p:txBody>
      </p:sp>
      <p:sp>
        <p:nvSpPr>
          <p:cNvPr id="190" name="Google Shape;238;g3fa7b24700d_0_184"/>
          <p:cNvSpPr txBox="1"/>
          <p:nvPr/>
        </p:nvSpPr>
        <p:spPr>
          <a:xfrm>
            <a:off x="1297109" y="3209004"/>
            <a:ext cx="9528952" cy="1371560"/>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nSpc>
                <a:spcPct val="90000"/>
              </a:lnSpc>
              <a:defRPr sz="3000">
                <a:latin typeface="Verdana"/>
                <a:ea typeface="Verdana"/>
                <a:cs typeface="Verdana"/>
                <a:sym typeface="Verdana"/>
              </a:defRPr>
            </a:lvl1pPr>
          </a:lstStyle>
          <a:p>
            <a:pPr/>
            <a:r>
              <a:t>But the fruit of the Spirit is love, joy, peace, forbearance, kindness, goodness, faithfulness, gentleness and self-control…</a:t>
            </a:r>
          </a:p>
        </p:txBody>
      </p:sp>
      <p:sp>
        <p:nvSpPr>
          <p:cNvPr id="191" name="Google Shape;239;g3fa7b24700d_0_184"/>
          <p:cNvSpPr txBox="1"/>
          <p:nvPr/>
        </p:nvSpPr>
        <p:spPr>
          <a:xfrm>
            <a:off x="5562213" y="5988150"/>
            <a:ext cx="6129351" cy="3708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gn="r">
              <a:lnSpc>
                <a:spcPct val="90000"/>
              </a:lnSpc>
              <a:defRPr sz="1800">
                <a:solidFill>
                  <a:srgbClr val="BFBFBF"/>
                </a:solidFill>
                <a:latin typeface="Verdana"/>
                <a:ea typeface="Verdana"/>
                <a:cs typeface="Verdana"/>
                <a:sym typeface="Verdana"/>
              </a:defRPr>
            </a:lvl1pPr>
          </a:lstStyle>
          <a:p>
            <a:pPr/>
            <a:r>
              <a:t>Galatians 5:22-23</a:t>
            </a:r>
          </a:p>
        </p:txBody>
      </p:sp>
      <p:grpSp>
        <p:nvGrpSpPr>
          <p:cNvPr id="198" name="Google Shape;240;g3fa7b24700d_0_184"/>
          <p:cNvGrpSpPr/>
          <p:nvPr/>
        </p:nvGrpSpPr>
        <p:grpSpPr>
          <a:xfrm>
            <a:off x="9676248" y="38"/>
            <a:ext cx="2061107" cy="1483327"/>
            <a:chOff x="0" y="0"/>
            <a:chExt cx="2061106" cy="1483326"/>
          </a:xfrm>
        </p:grpSpPr>
        <p:grpSp>
          <p:nvGrpSpPr>
            <p:cNvPr id="194" name="Google Shape;241;g3fa7b24700d_0_184"/>
            <p:cNvGrpSpPr/>
            <p:nvPr/>
          </p:nvGrpSpPr>
          <p:grpSpPr>
            <a:xfrm>
              <a:off x="1072233" y="0"/>
              <a:ext cx="988874" cy="1483327"/>
              <a:chOff x="0" y="0"/>
              <a:chExt cx="988872" cy="1483326"/>
            </a:xfrm>
          </p:grpSpPr>
          <p:sp>
            <p:nvSpPr>
              <p:cNvPr id="192" name="Google Shape;242;g3fa7b24700d_0_184"/>
              <p:cNvSpPr/>
              <p:nvPr/>
            </p:nvSpPr>
            <p:spPr>
              <a:xfrm rot="10800000">
                <a:off x="0" y="0"/>
                <a:ext cx="988873" cy="988873"/>
              </a:xfrm>
              <a:prstGeom prst="rect">
                <a:avLst/>
              </a:prstGeom>
              <a:solidFill>
                <a:srgbClr val="B3C6E7">
                  <a:alpha val="74900"/>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193" name="Google Shape;243;g3fa7b24700d_0_184"/>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0"/>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nvGrpSpPr>
            <p:cNvPr id="197" name="Google Shape;244;g3fa7b24700d_0_184"/>
            <p:cNvGrpSpPr/>
            <p:nvPr/>
          </p:nvGrpSpPr>
          <p:grpSpPr>
            <a:xfrm>
              <a:off x="-1" y="0"/>
              <a:ext cx="988874" cy="1483327"/>
              <a:chOff x="0" y="0"/>
              <a:chExt cx="988872" cy="1483326"/>
            </a:xfrm>
          </p:grpSpPr>
          <p:sp>
            <p:nvSpPr>
              <p:cNvPr id="195" name="Google Shape;245;g3fa7b24700d_0_184"/>
              <p:cNvSpPr/>
              <p:nvPr/>
            </p:nvSpPr>
            <p:spPr>
              <a:xfrm rot="10800000">
                <a:off x="0" y="0"/>
                <a:ext cx="988873" cy="988873"/>
              </a:xfrm>
              <a:prstGeom prst="rect">
                <a:avLst/>
              </a:prstGeom>
              <a:solidFill>
                <a:srgbClr val="B3C6E7">
                  <a:alpha val="74900"/>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196" name="Google Shape;246;g3fa7b24700d_0_184"/>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0"/>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0" name="Google Shape;251;p5"/>
          <p:cNvSpPr/>
          <p:nvPr/>
        </p:nvSpPr>
        <p:spPr>
          <a:xfrm>
            <a:off x="1238245" y="3842649"/>
            <a:ext cx="9927302" cy="126001"/>
          </a:xfrm>
          <a:prstGeom prst="rect">
            <a:avLst/>
          </a:prstGeom>
          <a:solidFill>
            <a:srgbClr val="B3C6E7">
              <a:alpha val="74900"/>
            </a:srgbClr>
          </a:solidFill>
          <a:ln w="12700">
            <a:miter lim="400000"/>
          </a:ln>
        </p:spPr>
        <p:txBody>
          <a:bodyPr lIns="0" tIns="0" rIns="0" bIns="0" anchor="ctr"/>
          <a:lstStyle/>
          <a:p>
            <a:pPr>
              <a:defRPr sz="2000">
                <a:latin typeface="Verdana"/>
                <a:ea typeface="Verdana"/>
                <a:cs typeface="Verdana"/>
                <a:sym typeface="Verdana"/>
              </a:defRPr>
            </a:pPr>
          </a:p>
        </p:txBody>
      </p:sp>
      <p:sp>
        <p:nvSpPr>
          <p:cNvPr id="201" name="Google Shape;252;p5"/>
          <p:cNvSpPr txBox="1"/>
          <p:nvPr/>
        </p:nvSpPr>
        <p:spPr>
          <a:xfrm>
            <a:off x="45724" y="2922121"/>
            <a:ext cx="12100552" cy="10185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gn="ctr">
              <a:lnSpc>
                <a:spcPct val="90000"/>
              </a:lnSpc>
              <a:defRPr b="1" sz="6000">
                <a:latin typeface="Verdana"/>
                <a:ea typeface="Verdana"/>
                <a:cs typeface="Verdana"/>
                <a:sym typeface="Verdana"/>
              </a:defRPr>
            </a:lvl1pPr>
          </a:lstStyle>
          <a:p>
            <a:pPr/>
            <a:r>
              <a:t>Be filled with the Spirit</a:t>
            </a:r>
          </a:p>
        </p:txBody>
      </p:sp>
      <p:sp>
        <p:nvSpPr>
          <p:cNvPr id="202" name="Google Shape;253;p5"/>
          <p:cNvSpPr txBox="1"/>
          <p:nvPr/>
        </p:nvSpPr>
        <p:spPr>
          <a:xfrm>
            <a:off x="497788" y="700979"/>
            <a:ext cx="4120955"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Spirit Empowered</a:t>
            </a:r>
            <a:r>
              <a:rPr b="0">
                <a:solidFill>
                  <a:srgbClr val="BFBFBF"/>
                </a:solidFill>
              </a:rPr>
              <a:t> | Ephesians 5:15-20</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4" name="Google Shape;258;g3fa7b24700d_0_197"/>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Spirit Empowered</a:t>
            </a:r>
            <a:r>
              <a:rPr b="0">
                <a:solidFill>
                  <a:srgbClr val="BFBFBF"/>
                </a:solidFill>
              </a:rPr>
              <a:t> | Ephesians 5:15-20</a:t>
            </a:r>
          </a:p>
        </p:txBody>
      </p:sp>
      <p:sp>
        <p:nvSpPr>
          <p:cNvPr id="205" name="Google Shape;259;g3fa7b24700d_0_197"/>
          <p:cNvSpPr txBox="1"/>
          <p:nvPr/>
        </p:nvSpPr>
        <p:spPr>
          <a:xfrm>
            <a:off x="1297109" y="2797524"/>
            <a:ext cx="9528952" cy="2194520"/>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nSpc>
                <a:spcPct val="90000"/>
              </a:lnSpc>
              <a:defRPr sz="3000">
                <a:latin typeface="Verdana"/>
                <a:ea typeface="Verdana"/>
                <a:cs typeface="Verdana"/>
                <a:sym typeface="Verdana"/>
              </a:defRPr>
            </a:lvl1pPr>
          </a:lstStyle>
          <a:p>
            <a:pPr/>
            <a:r>
              <a:t>speaking to one another with psalms, hymns, and songs from the Spirit.  Sing and make music from your heart to the Lord, always giving thanks to God the Father for everything, in the name of our Lord Jesus Christ.</a:t>
            </a:r>
          </a:p>
        </p:txBody>
      </p:sp>
      <p:sp>
        <p:nvSpPr>
          <p:cNvPr id="206" name="Google Shape;260;g3fa7b24700d_0_197"/>
          <p:cNvSpPr txBox="1"/>
          <p:nvPr/>
        </p:nvSpPr>
        <p:spPr>
          <a:xfrm>
            <a:off x="5562213" y="5988150"/>
            <a:ext cx="6129351" cy="3708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gn="r">
              <a:lnSpc>
                <a:spcPct val="90000"/>
              </a:lnSpc>
              <a:defRPr sz="1800">
                <a:solidFill>
                  <a:srgbClr val="BFBFBF"/>
                </a:solidFill>
                <a:latin typeface="Verdana"/>
                <a:ea typeface="Verdana"/>
                <a:cs typeface="Verdana"/>
                <a:sym typeface="Verdana"/>
              </a:defRPr>
            </a:lvl1pPr>
          </a:lstStyle>
          <a:p>
            <a:pPr/>
            <a:r>
              <a:t>Ephesians 5:19-20</a:t>
            </a:r>
          </a:p>
        </p:txBody>
      </p:sp>
      <p:grpSp>
        <p:nvGrpSpPr>
          <p:cNvPr id="213" name="Google Shape;261;g3fa7b24700d_0_197"/>
          <p:cNvGrpSpPr/>
          <p:nvPr/>
        </p:nvGrpSpPr>
        <p:grpSpPr>
          <a:xfrm>
            <a:off x="9676248" y="38"/>
            <a:ext cx="2061107" cy="1483327"/>
            <a:chOff x="0" y="0"/>
            <a:chExt cx="2061106" cy="1483326"/>
          </a:xfrm>
        </p:grpSpPr>
        <p:grpSp>
          <p:nvGrpSpPr>
            <p:cNvPr id="209" name="Google Shape;262;g3fa7b24700d_0_197"/>
            <p:cNvGrpSpPr/>
            <p:nvPr/>
          </p:nvGrpSpPr>
          <p:grpSpPr>
            <a:xfrm>
              <a:off x="1072233" y="0"/>
              <a:ext cx="988874" cy="1483327"/>
              <a:chOff x="0" y="0"/>
              <a:chExt cx="988872" cy="1483326"/>
            </a:xfrm>
          </p:grpSpPr>
          <p:sp>
            <p:nvSpPr>
              <p:cNvPr id="207" name="Google Shape;263;g3fa7b24700d_0_197"/>
              <p:cNvSpPr/>
              <p:nvPr/>
            </p:nvSpPr>
            <p:spPr>
              <a:xfrm rot="10800000">
                <a:off x="0" y="0"/>
                <a:ext cx="988873" cy="988873"/>
              </a:xfrm>
              <a:prstGeom prst="rect">
                <a:avLst/>
              </a:prstGeom>
              <a:solidFill>
                <a:srgbClr val="B3C6E7">
                  <a:alpha val="74900"/>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208" name="Google Shape;264;g3fa7b24700d_0_197"/>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0"/>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nvGrpSpPr>
            <p:cNvPr id="212" name="Google Shape;265;g3fa7b24700d_0_197"/>
            <p:cNvGrpSpPr/>
            <p:nvPr/>
          </p:nvGrpSpPr>
          <p:grpSpPr>
            <a:xfrm>
              <a:off x="-1" y="0"/>
              <a:ext cx="988874" cy="1483327"/>
              <a:chOff x="0" y="0"/>
              <a:chExt cx="988872" cy="1483326"/>
            </a:xfrm>
          </p:grpSpPr>
          <p:sp>
            <p:nvSpPr>
              <p:cNvPr id="210" name="Google Shape;266;g3fa7b24700d_0_197"/>
              <p:cNvSpPr/>
              <p:nvPr/>
            </p:nvSpPr>
            <p:spPr>
              <a:xfrm rot="10800000">
                <a:off x="0" y="0"/>
                <a:ext cx="988873" cy="988873"/>
              </a:xfrm>
              <a:prstGeom prst="rect">
                <a:avLst/>
              </a:prstGeom>
              <a:solidFill>
                <a:srgbClr val="B3C6E7">
                  <a:alpha val="74900"/>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211" name="Google Shape;267;g3fa7b24700d_0_197"/>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0"/>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Arial"/>
        <a:ea typeface="Arial"/>
        <a:cs typeface="Arial"/>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Arial"/>
        <a:ea typeface="Arial"/>
        <a:cs typeface="Arial"/>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