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handoutMasterIdLst>
    <p:handoutMasterId r:id="rId21"/>
  </p:handoutMasterIdLst>
  <p:sldIdLst>
    <p:sldId id="256" r:id="rId2"/>
    <p:sldId id="306" r:id="rId3"/>
    <p:sldId id="304" r:id="rId4"/>
    <p:sldId id="258" r:id="rId5"/>
    <p:sldId id="307" r:id="rId6"/>
    <p:sldId id="308" r:id="rId7"/>
    <p:sldId id="309" r:id="rId8"/>
    <p:sldId id="305" r:id="rId9"/>
    <p:sldId id="311" r:id="rId10"/>
    <p:sldId id="312" r:id="rId11"/>
    <p:sldId id="313" r:id="rId12"/>
    <p:sldId id="310" r:id="rId13"/>
    <p:sldId id="315" r:id="rId14"/>
    <p:sldId id="316" r:id="rId15"/>
    <p:sldId id="317" r:id="rId16"/>
    <p:sldId id="314" r:id="rId17"/>
    <p:sldId id="319" r:id="rId18"/>
    <p:sldId id="31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38" autoAdjust="0"/>
    <p:restoredTop sz="94726"/>
  </p:normalViewPr>
  <p:slideViewPr>
    <p:cSldViewPr snapToGrid="0" snapToObjects="1">
      <p:cViewPr varScale="1">
        <p:scale>
          <a:sx n="116" d="100"/>
          <a:sy n="116" d="100"/>
        </p:scale>
        <p:origin x="304" y="176"/>
      </p:cViewPr>
      <p:guideLst/>
    </p:cSldViewPr>
  </p:slideViewPr>
  <p:notesTextViewPr>
    <p:cViewPr>
      <p:scale>
        <a:sx n="1" d="1"/>
        <a:sy n="1" d="1"/>
      </p:scale>
      <p:origin x="0" y="0"/>
    </p:cViewPr>
  </p:notesTextViewPr>
  <p:notesViewPr>
    <p:cSldViewPr snapToGrid="0" snapToObjects="1">
      <p:cViewPr varScale="1">
        <p:scale>
          <a:sx n="163" d="100"/>
          <a:sy n="163" d="100"/>
        </p:scale>
        <p:origin x="5520"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onco Lam" userId="78abb05af0cc5829" providerId="LiveId" clId="{857F618A-E71C-4E5B-B97F-BB39033E4F4E}"/>
    <pc:docChg chg="undo custSel addSld delSld modSld sldOrd">
      <pc:chgData name="Bronco Lam" userId="78abb05af0cc5829" providerId="LiveId" clId="{857F618A-E71C-4E5B-B97F-BB39033E4F4E}" dt="2026-09-27T05:12:04.653" v="918" actId="207"/>
      <pc:docMkLst>
        <pc:docMk/>
      </pc:docMkLst>
      <pc:sldChg chg="addSp delSp modSp mod">
        <pc:chgData name="Bronco Lam" userId="78abb05af0cc5829" providerId="LiveId" clId="{857F618A-E71C-4E5B-B97F-BB39033E4F4E}" dt="2026-09-27T04:47:23.241" v="553"/>
        <pc:sldMkLst>
          <pc:docMk/>
          <pc:sldMk cId="994854655" sldId="256"/>
        </pc:sldMkLst>
        <pc:spChg chg="mod">
          <ac:chgData name="Bronco Lam" userId="78abb05af0cc5829" providerId="LiveId" clId="{857F618A-E71C-4E5B-B97F-BB39033E4F4E}" dt="2026-09-27T04:12:35.619" v="541" actId="20577"/>
          <ac:spMkLst>
            <pc:docMk/>
            <pc:sldMk cId="994854655" sldId="256"/>
            <ac:spMk id="16" creationId="{0EDC5498-5EA6-E542-9331-945EF513A761}"/>
          </ac:spMkLst>
        </pc:spChg>
      </pc:sldChg>
      <pc:sldChg chg="modSp mod ord">
        <pc:chgData name="Bronco Lam" userId="78abb05af0cc5829" providerId="LiveId" clId="{857F618A-E71C-4E5B-B97F-BB39033E4F4E}" dt="2026-09-27T04:55:50.418" v="616"/>
        <pc:sldMkLst>
          <pc:docMk/>
          <pc:sldMk cId="2341900342" sldId="258"/>
        </pc:sldMkLst>
        <pc:spChg chg="mod">
          <ac:chgData name="Bronco Lam" userId="78abb05af0cc5829" providerId="LiveId" clId="{857F618A-E71C-4E5B-B97F-BB39033E4F4E}" dt="2026-09-27T04:55:50.418" v="616"/>
          <ac:spMkLst>
            <pc:docMk/>
            <pc:sldMk cId="2341900342" sldId="258"/>
            <ac:spMk id="7" creationId="{4BA0886C-05BB-D242-9D5E-459B1E16D296}"/>
          </ac:spMkLst>
        </pc:spChg>
        <pc:spChg chg="mod">
          <ac:chgData name="Bronco Lam" userId="78abb05af0cc5829" providerId="LiveId" clId="{857F618A-E71C-4E5B-B97F-BB39033E4F4E}" dt="2026-09-27T04:55:26.968" v="614" actId="20577"/>
          <ac:spMkLst>
            <pc:docMk/>
            <pc:sldMk cId="2341900342" sldId="258"/>
            <ac:spMk id="8" creationId="{E1089639-4283-2B41-9B18-DC66ACEF448C}"/>
          </ac:spMkLst>
        </pc:spChg>
        <pc:spChg chg="mod">
          <ac:chgData name="Bronco Lam" userId="78abb05af0cc5829" providerId="LiveId" clId="{857F618A-E71C-4E5B-B97F-BB39033E4F4E}" dt="2026-09-27T04:55:16.037" v="608"/>
          <ac:spMkLst>
            <pc:docMk/>
            <pc:sldMk cId="2341900342" sldId="258"/>
            <ac:spMk id="17" creationId="{1FA4B093-1BF7-1944-B2A6-4E0F94C0348A}"/>
          </ac:spMkLst>
        </pc:spChg>
      </pc:sldChg>
      <pc:sldChg chg="modSp add mod">
        <pc:chgData name="Bronco Lam" userId="78abb05af0cc5829" providerId="LiveId" clId="{857F618A-E71C-4E5B-B97F-BB39033E4F4E}" dt="2026-09-27T05:12:04.653" v="918" actId="207"/>
        <pc:sldMkLst>
          <pc:docMk/>
          <pc:sldMk cId="2443229513" sldId="304"/>
        </pc:sldMkLst>
        <pc:spChg chg="mod">
          <ac:chgData name="Bronco Lam" userId="78abb05af0cc5829" providerId="LiveId" clId="{857F618A-E71C-4E5B-B97F-BB39033E4F4E}" dt="2026-09-27T05:12:04.653" v="918" actId="207"/>
          <ac:spMkLst>
            <pc:docMk/>
            <pc:sldMk cId="2443229513" sldId="304"/>
            <ac:spMk id="9" creationId="{6351EBE6-C530-5475-D2DF-9D01FCA70C66}"/>
          </ac:spMkLst>
        </pc:spChg>
      </pc:sldChg>
    </pc:docChg>
  </pc:docChgLst>
  <pc:docChgLst>
    <pc:chgData name="Bronco Lam" userId="78abb05af0cc5829" providerId="LiveId" clId="{21053D9D-68C8-5EA3-94B2-7054ACA7D413}"/>
    <pc:docChg chg="undo custSel addSld delSld modSld sldOrd">
      <pc:chgData name="Bronco Lam" userId="78abb05af0cc5829" providerId="LiveId" clId="{21053D9D-68C8-5EA3-94B2-7054ACA7D413}" dt="2026-10-24T22:18:37.060" v="597" actId="20577"/>
      <pc:docMkLst>
        <pc:docMk/>
      </pc:docMkLst>
      <pc:sldChg chg="addSp delSp modSp mod">
        <pc:chgData name="Bronco Lam" userId="78abb05af0cc5829" providerId="LiveId" clId="{21053D9D-68C8-5EA3-94B2-7054ACA7D413}" dt="2026-10-24T21:45:52.152" v="54"/>
        <pc:sldMkLst>
          <pc:docMk/>
          <pc:sldMk cId="994854655" sldId="256"/>
        </pc:sldMkLst>
        <pc:spChg chg="mod">
          <ac:chgData name="Bronco Lam" userId="78abb05af0cc5829" providerId="LiveId" clId="{21053D9D-68C8-5EA3-94B2-7054ACA7D413}" dt="2026-10-24T21:41:53.571" v="33" actId="20577"/>
          <ac:spMkLst>
            <pc:docMk/>
            <pc:sldMk cId="994854655" sldId="256"/>
            <ac:spMk id="16" creationId="{0EDC5498-5EA6-E542-9331-945EF513A761}"/>
          </ac:spMkLst>
        </pc:spChg>
        <pc:picChg chg="add mod modCrop">
          <ac:chgData name="Bronco Lam" userId="78abb05af0cc5829" providerId="LiveId" clId="{21053D9D-68C8-5EA3-94B2-7054ACA7D413}" dt="2026-10-24T21:45:52.152" v="54"/>
          <ac:picMkLst>
            <pc:docMk/>
            <pc:sldMk cId="994854655" sldId="256"/>
            <ac:picMk id="3" creationId="{2199FFAF-D6A2-1CBA-E593-F79FE208A945}"/>
          </ac:picMkLst>
        </pc:picChg>
        <pc:picChg chg="del">
          <ac:chgData name="Bronco Lam" userId="78abb05af0cc5829" providerId="LiveId" clId="{21053D9D-68C8-5EA3-94B2-7054ACA7D413}" dt="2026-10-24T21:45:31.704" v="49" actId="478"/>
          <ac:picMkLst>
            <pc:docMk/>
            <pc:sldMk cId="994854655" sldId="256"/>
            <ac:picMk id="4" creationId="{E98B4D96-6192-87C9-D4BA-F42A801EE05D}"/>
          </ac:picMkLst>
        </pc:picChg>
        <pc:picChg chg="add mod">
          <ac:chgData name="Bronco Lam" userId="78abb05af0cc5829" providerId="LiveId" clId="{21053D9D-68C8-5EA3-94B2-7054ACA7D413}" dt="2026-10-24T21:45:27.027" v="47" actId="571"/>
          <ac:picMkLst>
            <pc:docMk/>
            <pc:sldMk cId="994854655" sldId="256"/>
            <ac:picMk id="5" creationId="{B129ABE8-95EA-2D9D-4604-949073608E60}"/>
          </ac:picMkLst>
        </pc:picChg>
      </pc:sldChg>
      <pc:sldChg chg="modSp mod ord">
        <pc:chgData name="Bronco Lam" userId="78abb05af0cc5829" providerId="LiveId" clId="{21053D9D-68C8-5EA3-94B2-7054ACA7D413}" dt="2026-10-24T21:59:09.299" v="376" actId="20577"/>
        <pc:sldMkLst>
          <pc:docMk/>
          <pc:sldMk cId="2341900342" sldId="258"/>
        </pc:sldMkLst>
        <pc:spChg chg="mod">
          <ac:chgData name="Bronco Lam" userId="78abb05af0cc5829" providerId="LiveId" clId="{21053D9D-68C8-5EA3-94B2-7054ACA7D413}" dt="2026-10-24T21:57:45.936" v="360" actId="2710"/>
          <ac:spMkLst>
            <pc:docMk/>
            <pc:sldMk cId="2341900342" sldId="258"/>
            <ac:spMk id="7" creationId="{4BA0886C-05BB-D242-9D5E-459B1E16D296}"/>
          </ac:spMkLst>
        </pc:spChg>
        <pc:spChg chg="mod">
          <ac:chgData name="Bronco Lam" userId="78abb05af0cc5829" providerId="LiveId" clId="{21053D9D-68C8-5EA3-94B2-7054ACA7D413}" dt="2026-10-24T21:59:09.299" v="376" actId="20577"/>
          <ac:spMkLst>
            <pc:docMk/>
            <pc:sldMk cId="2341900342" sldId="258"/>
            <ac:spMk id="8" creationId="{E1089639-4283-2B41-9B18-DC66ACEF448C}"/>
          </ac:spMkLst>
        </pc:spChg>
        <pc:spChg chg="mod">
          <ac:chgData name="Bronco Lam" userId="78abb05af0cc5829" providerId="LiveId" clId="{21053D9D-68C8-5EA3-94B2-7054ACA7D413}" dt="2026-10-24T21:46:16.577" v="95" actId="20577"/>
          <ac:spMkLst>
            <pc:docMk/>
            <pc:sldMk cId="2341900342" sldId="258"/>
            <ac:spMk id="17" creationId="{1FA4B093-1BF7-1944-B2A6-4E0F94C0348A}"/>
          </ac:spMkLst>
        </pc:spChg>
      </pc:sldChg>
      <pc:sldChg chg="del">
        <pc:chgData name="Bronco Lam" userId="78abb05af0cc5829" providerId="LiveId" clId="{21053D9D-68C8-5EA3-94B2-7054ACA7D413}" dt="2026-10-24T21:46:22.635" v="98" actId="2696"/>
        <pc:sldMkLst>
          <pc:docMk/>
          <pc:sldMk cId="4062761483" sldId="259"/>
        </pc:sldMkLst>
      </pc:sldChg>
      <pc:sldChg chg="del">
        <pc:chgData name="Bronco Lam" userId="78abb05af0cc5829" providerId="LiveId" clId="{21053D9D-68C8-5EA3-94B2-7054ACA7D413}" dt="2026-10-24T21:45:59.724" v="55" actId="2696"/>
        <pc:sldMkLst>
          <pc:docMk/>
          <pc:sldMk cId="1166264969" sldId="290"/>
        </pc:sldMkLst>
      </pc:sldChg>
      <pc:sldChg chg="del">
        <pc:chgData name="Bronco Lam" userId="78abb05af0cc5829" providerId="LiveId" clId="{21053D9D-68C8-5EA3-94B2-7054ACA7D413}" dt="2026-10-24T21:46:01.686" v="56" actId="2696"/>
        <pc:sldMkLst>
          <pc:docMk/>
          <pc:sldMk cId="4119350017" sldId="291"/>
        </pc:sldMkLst>
      </pc:sldChg>
      <pc:sldChg chg="del">
        <pc:chgData name="Bronco Lam" userId="78abb05af0cc5829" providerId="LiveId" clId="{21053D9D-68C8-5EA3-94B2-7054ACA7D413}" dt="2026-10-24T21:46:22.630" v="97" actId="2696"/>
        <pc:sldMkLst>
          <pc:docMk/>
          <pc:sldMk cId="1067835986" sldId="292"/>
        </pc:sldMkLst>
      </pc:sldChg>
      <pc:sldChg chg="modSp del">
        <pc:chgData name="Bronco Lam" userId="78abb05af0cc5829" providerId="LiveId" clId="{21053D9D-68C8-5EA3-94B2-7054ACA7D413}" dt="2026-10-24T21:46:31.554" v="109" actId="2696"/>
        <pc:sldMkLst>
          <pc:docMk/>
          <pc:sldMk cId="3962259489" sldId="293"/>
        </pc:sldMkLst>
        <pc:spChg chg="mod">
          <ac:chgData name="Bronco Lam" userId="78abb05af0cc5829" providerId="LiveId" clId="{21053D9D-68C8-5EA3-94B2-7054ACA7D413}" dt="2026-10-24T21:46:19.077" v="96"/>
          <ac:spMkLst>
            <pc:docMk/>
            <pc:sldMk cId="3962259489" sldId="293"/>
            <ac:spMk id="17" creationId="{CAAB4E0C-8B22-F3A9-2C22-E11CAD8A8F5A}"/>
          </ac:spMkLst>
        </pc:spChg>
      </pc:sldChg>
      <pc:sldChg chg="del">
        <pc:chgData name="Bronco Lam" userId="78abb05af0cc5829" providerId="LiveId" clId="{21053D9D-68C8-5EA3-94B2-7054ACA7D413}" dt="2026-10-24T21:46:25.885" v="99" actId="2696"/>
        <pc:sldMkLst>
          <pc:docMk/>
          <pc:sldMk cId="3194009519" sldId="294"/>
        </pc:sldMkLst>
      </pc:sldChg>
      <pc:sldChg chg="del">
        <pc:chgData name="Bronco Lam" userId="78abb05af0cc5829" providerId="LiveId" clId="{21053D9D-68C8-5EA3-94B2-7054ACA7D413}" dt="2026-10-24T21:46:25.897" v="101" actId="2696"/>
        <pc:sldMkLst>
          <pc:docMk/>
          <pc:sldMk cId="247798695" sldId="295"/>
        </pc:sldMkLst>
      </pc:sldChg>
      <pc:sldChg chg="del">
        <pc:chgData name="Bronco Lam" userId="78abb05af0cc5829" providerId="LiveId" clId="{21053D9D-68C8-5EA3-94B2-7054ACA7D413}" dt="2026-10-24T21:46:25.888" v="100" actId="2696"/>
        <pc:sldMkLst>
          <pc:docMk/>
          <pc:sldMk cId="281453946" sldId="296"/>
        </pc:sldMkLst>
      </pc:sldChg>
      <pc:sldChg chg="del">
        <pc:chgData name="Bronco Lam" userId="78abb05af0cc5829" providerId="LiveId" clId="{21053D9D-68C8-5EA3-94B2-7054ACA7D413}" dt="2026-10-24T21:46:25.903" v="102" actId="2696"/>
        <pc:sldMkLst>
          <pc:docMk/>
          <pc:sldMk cId="3579350710" sldId="297"/>
        </pc:sldMkLst>
      </pc:sldChg>
      <pc:sldChg chg="del">
        <pc:chgData name="Bronco Lam" userId="78abb05af0cc5829" providerId="LiveId" clId="{21053D9D-68C8-5EA3-94B2-7054ACA7D413}" dt="2026-10-24T21:46:28.287" v="103" actId="2696"/>
        <pc:sldMkLst>
          <pc:docMk/>
          <pc:sldMk cId="159800285" sldId="298"/>
        </pc:sldMkLst>
      </pc:sldChg>
      <pc:sldChg chg="del">
        <pc:chgData name="Bronco Lam" userId="78abb05af0cc5829" providerId="LiveId" clId="{21053D9D-68C8-5EA3-94B2-7054ACA7D413}" dt="2026-10-24T21:46:28.295" v="106" actId="2696"/>
        <pc:sldMkLst>
          <pc:docMk/>
          <pc:sldMk cId="4026150755" sldId="299"/>
        </pc:sldMkLst>
      </pc:sldChg>
      <pc:sldChg chg="del">
        <pc:chgData name="Bronco Lam" userId="78abb05af0cc5829" providerId="LiveId" clId="{21053D9D-68C8-5EA3-94B2-7054ACA7D413}" dt="2026-10-24T21:46:28.303" v="107" actId="2696"/>
        <pc:sldMkLst>
          <pc:docMk/>
          <pc:sldMk cId="1841231677" sldId="300"/>
        </pc:sldMkLst>
      </pc:sldChg>
      <pc:sldChg chg="del">
        <pc:chgData name="Bronco Lam" userId="78abb05af0cc5829" providerId="LiveId" clId="{21053D9D-68C8-5EA3-94B2-7054ACA7D413}" dt="2026-10-24T21:46:28.291" v="105" actId="2696"/>
        <pc:sldMkLst>
          <pc:docMk/>
          <pc:sldMk cId="2548980425" sldId="301"/>
        </pc:sldMkLst>
      </pc:sldChg>
      <pc:sldChg chg="del">
        <pc:chgData name="Bronco Lam" userId="78abb05af0cc5829" providerId="LiveId" clId="{21053D9D-68C8-5EA3-94B2-7054ACA7D413}" dt="2026-10-24T21:46:28.289" v="104" actId="2696"/>
        <pc:sldMkLst>
          <pc:docMk/>
          <pc:sldMk cId="1415416704" sldId="302"/>
        </pc:sldMkLst>
      </pc:sldChg>
      <pc:sldChg chg="del">
        <pc:chgData name="Bronco Lam" userId="78abb05af0cc5829" providerId="LiveId" clId="{21053D9D-68C8-5EA3-94B2-7054ACA7D413}" dt="2026-10-24T21:46:30.087" v="108" actId="2696"/>
        <pc:sldMkLst>
          <pc:docMk/>
          <pc:sldMk cId="2845542519" sldId="303"/>
        </pc:sldMkLst>
      </pc:sldChg>
      <pc:sldChg chg="modSp mod">
        <pc:chgData name="Bronco Lam" userId="78abb05af0cc5829" providerId="LiveId" clId="{21053D9D-68C8-5EA3-94B2-7054ACA7D413}" dt="2026-10-24T21:56:03.105" v="350" actId="20577"/>
        <pc:sldMkLst>
          <pc:docMk/>
          <pc:sldMk cId="2443229513" sldId="304"/>
        </pc:sldMkLst>
        <pc:spChg chg="mod">
          <ac:chgData name="Bronco Lam" userId="78abb05af0cc5829" providerId="LiveId" clId="{21053D9D-68C8-5EA3-94B2-7054ACA7D413}" dt="2026-10-24T21:55:08.938" v="307" actId="1076"/>
          <ac:spMkLst>
            <pc:docMk/>
            <pc:sldMk cId="2443229513" sldId="304"/>
            <ac:spMk id="6" creationId="{F7EF3689-3AF9-0024-822A-1EFE6F19240C}"/>
          </ac:spMkLst>
        </pc:spChg>
        <pc:spChg chg="mod">
          <ac:chgData name="Bronco Lam" userId="78abb05af0cc5829" providerId="LiveId" clId="{21053D9D-68C8-5EA3-94B2-7054ACA7D413}" dt="2026-10-24T21:56:03.105" v="350" actId="20577"/>
          <ac:spMkLst>
            <pc:docMk/>
            <pc:sldMk cId="2443229513" sldId="304"/>
            <ac:spMk id="9" creationId="{6351EBE6-C530-5475-D2DF-9D01FCA70C66}"/>
          </ac:spMkLst>
        </pc:spChg>
        <pc:spChg chg="mod">
          <ac:chgData name="Bronco Lam" userId="78abb05af0cc5829" providerId="LiveId" clId="{21053D9D-68C8-5EA3-94B2-7054ACA7D413}" dt="2026-10-24T21:46:33.471" v="110"/>
          <ac:spMkLst>
            <pc:docMk/>
            <pc:sldMk cId="2443229513" sldId="304"/>
            <ac:spMk id="10" creationId="{6728483A-490D-20DF-22E8-B9ED618FCEE2}"/>
          </ac:spMkLst>
        </pc:spChg>
      </pc:sldChg>
      <pc:sldChg chg="modSp add mod">
        <pc:chgData name="Bronco Lam" userId="78abb05af0cc5829" providerId="LiveId" clId="{21053D9D-68C8-5EA3-94B2-7054ACA7D413}" dt="2026-10-24T22:02:17.654" v="444" actId="20577"/>
        <pc:sldMkLst>
          <pc:docMk/>
          <pc:sldMk cId="3404261895" sldId="305"/>
        </pc:sldMkLst>
        <pc:spChg chg="mod">
          <ac:chgData name="Bronco Lam" userId="78abb05af0cc5829" providerId="LiveId" clId="{21053D9D-68C8-5EA3-94B2-7054ACA7D413}" dt="2026-10-24T22:02:17.654" v="444" actId="20577"/>
          <ac:spMkLst>
            <pc:docMk/>
            <pc:sldMk cId="3404261895" sldId="305"/>
            <ac:spMk id="9" creationId="{651BFFA7-A7D9-3583-C0B3-5EBB02C82658}"/>
          </ac:spMkLst>
        </pc:spChg>
      </pc:sldChg>
      <pc:sldChg chg="modSp add mod ord">
        <pc:chgData name="Bronco Lam" userId="78abb05af0cc5829" providerId="LiveId" clId="{21053D9D-68C8-5EA3-94B2-7054ACA7D413}" dt="2026-10-24T21:59:02.350" v="373" actId="20577"/>
        <pc:sldMkLst>
          <pc:docMk/>
          <pc:sldMk cId="1493859666" sldId="306"/>
        </pc:sldMkLst>
        <pc:spChg chg="mod">
          <ac:chgData name="Bronco Lam" userId="78abb05af0cc5829" providerId="LiveId" clId="{21053D9D-68C8-5EA3-94B2-7054ACA7D413}" dt="2026-10-24T21:59:02.350" v="373" actId="20577"/>
          <ac:spMkLst>
            <pc:docMk/>
            <pc:sldMk cId="1493859666" sldId="306"/>
            <ac:spMk id="7" creationId="{69FFA86B-7F54-EF7C-AEA3-0CCFD3CB0A21}"/>
          </ac:spMkLst>
        </pc:spChg>
        <pc:spChg chg="mod">
          <ac:chgData name="Bronco Lam" userId="78abb05af0cc5829" providerId="LiveId" clId="{21053D9D-68C8-5EA3-94B2-7054ACA7D413}" dt="2026-10-24T21:58:37.652" v="367" actId="20577"/>
          <ac:spMkLst>
            <pc:docMk/>
            <pc:sldMk cId="1493859666" sldId="306"/>
            <ac:spMk id="8" creationId="{7BAD0982-8AAE-2A57-6485-CF66DC64E6B2}"/>
          </ac:spMkLst>
        </pc:spChg>
      </pc:sldChg>
      <pc:sldChg chg="modSp add mod ord">
        <pc:chgData name="Bronco Lam" userId="78abb05af0cc5829" providerId="LiveId" clId="{21053D9D-68C8-5EA3-94B2-7054ACA7D413}" dt="2026-10-24T22:00:32.373" v="408" actId="20577"/>
        <pc:sldMkLst>
          <pc:docMk/>
          <pc:sldMk cId="1850643918" sldId="307"/>
        </pc:sldMkLst>
        <pc:spChg chg="mod">
          <ac:chgData name="Bronco Lam" userId="78abb05af0cc5829" providerId="LiveId" clId="{21053D9D-68C8-5EA3-94B2-7054ACA7D413}" dt="2026-10-24T22:00:32.373" v="408" actId="20577"/>
          <ac:spMkLst>
            <pc:docMk/>
            <pc:sldMk cId="1850643918" sldId="307"/>
            <ac:spMk id="7" creationId="{6B9978FA-054A-F126-690D-D429C1467205}"/>
          </ac:spMkLst>
        </pc:spChg>
        <pc:spChg chg="mod">
          <ac:chgData name="Bronco Lam" userId="78abb05af0cc5829" providerId="LiveId" clId="{21053D9D-68C8-5EA3-94B2-7054ACA7D413}" dt="2026-10-24T22:00:06.661" v="398" actId="20577"/>
          <ac:spMkLst>
            <pc:docMk/>
            <pc:sldMk cId="1850643918" sldId="307"/>
            <ac:spMk id="8" creationId="{A23F76A4-AA42-2115-7F94-8FA2CFB6230E}"/>
          </ac:spMkLst>
        </pc:spChg>
      </pc:sldChg>
      <pc:sldChg chg="add del">
        <pc:chgData name="Bronco Lam" userId="78abb05af0cc5829" providerId="LiveId" clId="{21053D9D-68C8-5EA3-94B2-7054ACA7D413}" dt="2026-10-24T21:59:12.321" v="377" actId="2696"/>
        <pc:sldMkLst>
          <pc:docMk/>
          <pc:sldMk cId="2012183141" sldId="307"/>
        </pc:sldMkLst>
      </pc:sldChg>
      <pc:sldChg chg="modSp add mod">
        <pc:chgData name="Bronco Lam" userId="78abb05af0cc5829" providerId="LiveId" clId="{21053D9D-68C8-5EA3-94B2-7054ACA7D413}" dt="2026-10-24T22:00:35.974" v="409" actId="20577"/>
        <pc:sldMkLst>
          <pc:docMk/>
          <pc:sldMk cId="1938169420" sldId="308"/>
        </pc:sldMkLst>
        <pc:spChg chg="mod">
          <ac:chgData name="Bronco Lam" userId="78abb05af0cc5829" providerId="LiveId" clId="{21053D9D-68C8-5EA3-94B2-7054ACA7D413}" dt="2026-10-24T22:00:35.974" v="409" actId="20577"/>
          <ac:spMkLst>
            <pc:docMk/>
            <pc:sldMk cId="1938169420" sldId="308"/>
            <ac:spMk id="7" creationId="{FC49E574-DC9E-F266-EEFC-78C320401E4D}"/>
          </ac:spMkLst>
        </pc:spChg>
      </pc:sldChg>
      <pc:sldChg chg="add">
        <pc:chgData name="Bronco Lam" userId="78abb05af0cc5829" providerId="LiveId" clId="{21053D9D-68C8-5EA3-94B2-7054ACA7D413}" dt="2026-10-24T22:01:09.294" v="410"/>
        <pc:sldMkLst>
          <pc:docMk/>
          <pc:sldMk cId="2563431237" sldId="309"/>
        </pc:sldMkLst>
      </pc:sldChg>
      <pc:sldChg chg="modSp add mod">
        <pc:chgData name="Bronco Lam" userId="78abb05af0cc5829" providerId="LiveId" clId="{21053D9D-68C8-5EA3-94B2-7054ACA7D413}" dt="2026-10-24T22:12:35.116" v="513" actId="20577"/>
        <pc:sldMkLst>
          <pc:docMk/>
          <pc:sldMk cId="3601835874" sldId="310"/>
        </pc:sldMkLst>
        <pc:spChg chg="mod">
          <ac:chgData name="Bronco Lam" userId="78abb05af0cc5829" providerId="LiveId" clId="{21053D9D-68C8-5EA3-94B2-7054ACA7D413}" dt="2026-10-24T22:12:35.116" v="513" actId="20577"/>
          <ac:spMkLst>
            <pc:docMk/>
            <pc:sldMk cId="3601835874" sldId="310"/>
            <ac:spMk id="9" creationId="{EC5763DA-915F-DFDD-9F2C-9F36ED83512A}"/>
          </ac:spMkLst>
        </pc:spChg>
      </pc:sldChg>
      <pc:sldChg chg="modSp add mod">
        <pc:chgData name="Bronco Lam" userId="78abb05af0cc5829" providerId="LiveId" clId="{21053D9D-68C8-5EA3-94B2-7054ACA7D413}" dt="2026-10-24T22:09:54.546" v="464" actId="2710"/>
        <pc:sldMkLst>
          <pc:docMk/>
          <pc:sldMk cId="208641007" sldId="311"/>
        </pc:sldMkLst>
        <pc:spChg chg="mod">
          <ac:chgData name="Bronco Lam" userId="78abb05af0cc5829" providerId="LiveId" clId="{21053D9D-68C8-5EA3-94B2-7054ACA7D413}" dt="2026-10-24T22:09:54.546" v="464" actId="2710"/>
          <ac:spMkLst>
            <pc:docMk/>
            <pc:sldMk cId="208641007" sldId="311"/>
            <ac:spMk id="7" creationId="{4C67596F-2E1E-2BC6-1AE7-A57387995BBF}"/>
          </ac:spMkLst>
        </pc:spChg>
        <pc:spChg chg="mod">
          <ac:chgData name="Bronco Lam" userId="78abb05af0cc5829" providerId="LiveId" clId="{21053D9D-68C8-5EA3-94B2-7054ACA7D413}" dt="2026-10-24T22:09:45.754" v="460" actId="20577"/>
          <ac:spMkLst>
            <pc:docMk/>
            <pc:sldMk cId="208641007" sldId="311"/>
            <ac:spMk id="8" creationId="{DC83F5C4-86E4-7615-6E04-C41C7A100B87}"/>
          </ac:spMkLst>
        </pc:spChg>
      </pc:sldChg>
      <pc:sldChg chg="modSp add mod">
        <pc:chgData name="Bronco Lam" userId="78abb05af0cc5829" providerId="LiveId" clId="{21053D9D-68C8-5EA3-94B2-7054ACA7D413}" dt="2026-10-24T22:10:49.071" v="483" actId="20577"/>
        <pc:sldMkLst>
          <pc:docMk/>
          <pc:sldMk cId="3150899853" sldId="312"/>
        </pc:sldMkLst>
        <pc:spChg chg="mod">
          <ac:chgData name="Bronco Lam" userId="78abb05af0cc5829" providerId="LiveId" clId="{21053D9D-68C8-5EA3-94B2-7054ACA7D413}" dt="2026-10-24T22:10:49.071" v="483" actId="20577"/>
          <ac:spMkLst>
            <pc:docMk/>
            <pc:sldMk cId="3150899853" sldId="312"/>
            <ac:spMk id="7" creationId="{9320413C-81A4-EC6D-CBCC-8387FA359B9D}"/>
          </ac:spMkLst>
        </pc:spChg>
        <pc:spChg chg="mod">
          <ac:chgData name="Bronco Lam" userId="78abb05af0cc5829" providerId="LiveId" clId="{21053D9D-68C8-5EA3-94B2-7054ACA7D413}" dt="2026-10-24T22:10:31.759" v="472" actId="20577"/>
          <ac:spMkLst>
            <pc:docMk/>
            <pc:sldMk cId="3150899853" sldId="312"/>
            <ac:spMk id="8" creationId="{570A4CA0-F7B4-A58D-13D2-B884E16BDB47}"/>
          </ac:spMkLst>
        </pc:spChg>
      </pc:sldChg>
      <pc:sldChg chg="modSp add mod">
        <pc:chgData name="Bronco Lam" userId="78abb05af0cc5829" providerId="LiveId" clId="{21053D9D-68C8-5EA3-94B2-7054ACA7D413}" dt="2026-10-24T22:11:32.321" v="489" actId="207"/>
        <pc:sldMkLst>
          <pc:docMk/>
          <pc:sldMk cId="524238630" sldId="313"/>
        </pc:sldMkLst>
        <pc:spChg chg="mod">
          <ac:chgData name="Bronco Lam" userId="78abb05af0cc5829" providerId="LiveId" clId="{21053D9D-68C8-5EA3-94B2-7054ACA7D413}" dt="2026-10-24T22:11:32.321" v="489" actId="207"/>
          <ac:spMkLst>
            <pc:docMk/>
            <pc:sldMk cId="524238630" sldId="313"/>
            <ac:spMk id="7" creationId="{B3B7C238-F38B-3EC7-F44B-B1E1649C558A}"/>
          </ac:spMkLst>
        </pc:spChg>
      </pc:sldChg>
      <pc:sldChg chg="modSp add mod">
        <pc:chgData name="Bronco Lam" userId="78abb05af0cc5829" providerId="LiveId" clId="{21053D9D-68C8-5EA3-94B2-7054ACA7D413}" dt="2026-10-24T22:16:21.090" v="587" actId="20577"/>
        <pc:sldMkLst>
          <pc:docMk/>
          <pc:sldMk cId="3495980844" sldId="314"/>
        </pc:sldMkLst>
        <pc:spChg chg="mod">
          <ac:chgData name="Bronco Lam" userId="78abb05af0cc5829" providerId="LiveId" clId="{21053D9D-68C8-5EA3-94B2-7054ACA7D413}" dt="2026-10-24T22:16:21.090" v="587" actId="20577"/>
          <ac:spMkLst>
            <pc:docMk/>
            <pc:sldMk cId="3495980844" sldId="314"/>
            <ac:spMk id="9" creationId="{385875A5-22F7-9E75-E9E2-2FEDA8EA95DE}"/>
          </ac:spMkLst>
        </pc:spChg>
      </pc:sldChg>
      <pc:sldChg chg="modSp add mod">
        <pc:chgData name="Bronco Lam" userId="78abb05af0cc5829" providerId="LiveId" clId="{21053D9D-68C8-5EA3-94B2-7054ACA7D413}" dt="2026-10-24T22:13:09.640" v="527" actId="20577"/>
        <pc:sldMkLst>
          <pc:docMk/>
          <pc:sldMk cId="2684575159" sldId="315"/>
        </pc:sldMkLst>
        <pc:spChg chg="mod">
          <ac:chgData name="Bronco Lam" userId="78abb05af0cc5829" providerId="LiveId" clId="{21053D9D-68C8-5EA3-94B2-7054ACA7D413}" dt="2026-10-24T22:13:09.640" v="527" actId="20577"/>
          <ac:spMkLst>
            <pc:docMk/>
            <pc:sldMk cId="2684575159" sldId="315"/>
            <ac:spMk id="7" creationId="{A418724B-D2FB-E668-4AAE-95F02601DBC7}"/>
          </ac:spMkLst>
        </pc:spChg>
        <pc:spChg chg="mod">
          <ac:chgData name="Bronco Lam" userId="78abb05af0cc5829" providerId="LiveId" clId="{21053D9D-68C8-5EA3-94B2-7054ACA7D413}" dt="2026-10-24T22:12:58.454" v="521" actId="20577"/>
          <ac:spMkLst>
            <pc:docMk/>
            <pc:sldMk cId="2684575159" sldId="315"/>
            <ac:spMk id="8" creationId="{F5E7FFD1-7A78-6FA2-D1BC-61DBDEF9A09B}"/>
          </ac:spMkLst>
        </pc:spChg>
      </pc:sldChg>
      <pc:sldChg chg="modSp add mod">
        <pc:chgData name="Bronco Lam" userId="78abb05af0cc5829" providerId="LiveId" clId="{21053D9D-68C8-5EA3-94B2-7054ACA7D413}" dt="2026-10-24T22:14:41.402" v="538" actId="20577"/>
        <pc:sldMkLst>
          <pc:docMk/>
          <pc:sldMk cId="3156772033" sldId="316"/>
        </pc:sldMkLst>
        <pc:spChg chg="mod">
          <ac:chgData name="Bronco Lam" userId="78abb05af0cc5829" providerId="LiveId" clId="{21053D9D-68C8-5EA3-94B2-7054ACA7D413}" dt="2026-10-24T22:14:41.402" v="538" actId="20577"/>
          <ac:spMkLst>
            <pc:docMk/>
            <pc:sldMk cId="3156772033" sldId="316"/>
            <ac:spMk id="7" creationId="{BFD8D31A-DE93-4450-5864-61F28161719B}"/>
          </ac:spMkLst>
        </pc:spChg>
        <pc:spChg chg="mod">
          <ac:chgData name="Bronco Lam" userId="78abb05af0cc5829" providerId="LiveId" clId="{21053D9D-68C8-5EA3-94B2-7054ACA7D413}" dt="2026-10-24T22:14:06.163" v="533" actId="20577"/>
          <ac:spMkLst>
            <pc:docMk/>
            <pc:sldMk cId="3156772033" sldId="316"/>
            <ac:spMk id="8" creationId="{78A875F1-8F44-795F-6279-A4693EDCD23F}"/>
          </ac:spMkLst>
        </pc:spChg>
      </pc:sldChg>
      <pc:sldChg chg="modSp add mod">
        <pc:chgData name="Bronco Lam" userId="78abb05af0cc5829" providerId="LiveId" clId="{21053D9D-68C8-5EA3-94B2-7054ACA7D413}" dt="2026-10-24T22:15:01.449" v="546" actId="20577"/>
        <pc:sldMkLst>
          <pc:docMk/>
          <pc:sldMk cId="1095313934" sldId="317"/>
        </pc:sldMkLst>
        <pc:spChg chg="mod">
          <ac:chgData name="Bronco Lam" userId="78abb05af0cc5829" providerId="LiveId" clId="{21053D9D-68C8-5EA3-94B2-7054ACA7D413}" dt="2026-10-24T22:14:56.786" v="543" actId="2710"/>
          <ac:spMkLst>
            <pc:docMk/>
            <pc:sldMk cId="1095313934" sldId="317"/>
            <ac:spMk id="7" creationId="{10E0907F-8C2D-E16B-7B72-805011739C45}"/>
          </ac:spMkLst>
        </pc:spChg>
        <pc:spChg chg="mod">
          <ac:chgData name="Bronco Lam" userId="78abb05af0cc5829" providerId="LiveId" clId="{21053D9D-68C8-5EA3-94B2-7054ACA7D413}" dt="2026-10-24T22:15:01.449" v="546" actId="20577"/>
          <ac:spMkLst>
            <pc:docMk/>
            <pc:sldMk cId="1095313934" sldId="317"/>
            <ac:spMk id="8" creationId="{AF67ED49-97D0-7025-7183-8C5E1CF2B931}"/>
          </ac:spMkLst>
        </pc:spChg>
      </pc:sldChg>
      <pc:sldChg chg="add">
        <pc:chgData name="Bronco Lam" userId="78abb05af0cc5829" providerId="LiveId" clId="{21053D9D-68C8-5EA3-94B2-7054ACA7D413}" dt="2026-10-24T22:15:43.803" v="547" actId="2890"/>
        <pc:sldMkLst>
          <pc:docMk/>
          <pc:sldMk cId="2679871426" sldId="318"/>
        </pc:sldMkLst>
      </pc:sldChg>
      <pc:sldChg chg="modSp add mod">
        <pc:chgData name="Bronco Lam" userId="78abb05af0cc5829" providerId="LiveId" clId="{21053D9D-68C8-5EA3-94B2-7054ACA7D413}" dt="2026-10-24T22:18:37.060" v="597" actId="20577"/>
        <pc:sldMkLst>
          <pc:docMk/>
          <pc:sldMk cId="1103417782" sldId="319"/>
        </pc:sldMkLst>
        <pc:spChg chg="mod">
          <ac:chgData name="Bronco Lam" userId="78abb05af0cc5829" providerId="LiveId" clId="{21053D9D-68C8-5EA3-94B2-7054ACA7D413}" dt="2026-10-24T22:18:37.060" v="597" actId="20577"/>
          <ac:spMkLst>
            <pc:docMk/>
            <pc:sldMk cId="1103417782" sldId="319"/>
            <ac:spMk id="7" creationId="{E0A3E54B-1485-9CE6-216D-275264F52D84}"/>
          </ac:spMkLst>
        </pc:spChg>
        <pc:spChg chg="mod">
          <ac:chgData name="Bronco Lam" userId="78abb05af0cc5829" providerId="LiveId" clId="{21053D9D-68C8-5EA3-94B2-7054ACA7D413}" dt="2026-10-24T22:16:28.137" v="592" actId="20577"/>
          <ac:spMkLst>
            <pc:docMk/>
            <pc:sldMk cId="1103417782" sldId="319"/>
            <ac:spMk id="8" creationId="{A3BB7A7E-CA7D-4185-E726-0E3BD0FD092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7715EC8-FEAD-6D4B-9C29-FDE9C86783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972C4DE-BE4A-AC4D-AF10-654883E46D7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E374884-0784-824D-B497-25A7AD704EE2}" type="datetimeFigureOut">
              <a:rPr lang="en-US" smtClean="0"/>
              <a:t>10/24/26</a:t>
            </a:fld>
            <a:endParaRPr lang="en-US"/>
          </a:p>
        </p:txBody>
      </p:sp>
      <p:sp>
        <p:nvSpPr>
          <p:cNvPr id="4" name="Footer Placeholder 3">
            <a:extLst>
              <a:ext uri="{FF2B5EF4-FFF2-40B4-BE49-F238E27FC236}">
                <a16:creationId xmlns:a16="http://schemas.microsoft.com/office/drawing/2014/main" id="{283C5C22-28CA-224E-8448-D2F52D1DFB4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2C639A4-0C23-5A40-92E1-D0FE25E8D3B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25E40E4-BA4D-914A-9C2B-6323C04E963B}" type="slidenum">
              <a:rPr lang="en-US" smtClean="0"/>
              <a:t>‹#›</a:t>
            </a:fld>
            <a:endParaRPr lang="en-US"/>
          </a:p>
        </p:txBody>
      </p:sp>
    </p:spTree>
    <p:extLst>
      <p:ext uri="{BB962C8B-B14F-4D97-AF65-F5344CB8AC3E}">
        <p14:creationId xmlns:p14="http://schemas.microsoft.com/office/powerpoint/2010/main" val="35014453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0B2B9-BB04-3748-9185-357DCF7D43BA}" type="datetimeFigureOut">
              <a:rPr lang="en-US" smtClean="0"/>
              <a:t>10/24/26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757EF1-E3BD-8D42-8F9A-EBEB6EDE5ABA}" type="slidenum">
              <a:rPr lang="en-US" smtClean="0"/>
              <a:t>‹#›</a:t>
            </a:fld>
            <a:endParaRPr lang="en-US"/>
          </a:p>
        </p:txBody>
      </p:sp>
    </p:spTree>
    <p:extLst>
      <p:ext uri="{BB962C8B-B14F-4D97-AF65-F5344CB8AC3E}">
        <p14:creationId xmlns:p14="http://schemas.microsoft.com/office/powerpoint/2010/main" val="668112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757EF1-E3BD-8D42-8F9A-EBEB6EDE5ABA}" type="slidenum">
              <a:rPr lang="en-US" smtClean="0"/>
              <a:t>1</a:t>
            </a:fld>
            <a:endParaRPr lang="en-US"/>
          </a:p>
        </p:txBody>
      </p:sp>
    </p:spTree>
    <p:extLst>
      <p:ext uri="{BB962C8B-B14F-4D97-AF65-F5344CB8AC3E}">
        <p14:creationId xmlns:p14="http://schemas.microsoft.com/office/powerpoint/2010/main" val="848140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AB34D-4EE6-4372-CEE5-A69894B0EB15}"/>
              </a:ext>
            </a:extLst>
          </p:cNvPr>
          <p:cNvSpPr txBox="1"/>
          <p:nvPr userDrawn="1"/>
        </p:nvSpPr>
        <p:spPr>
          <a:xfrm>
            <a:off x="2435087" y="566530"/>
            <a:ext cx="184731" cy="369332"/>
          </a:xfrm>
          <a:prstGeom prst="rect">
            <a:avLst/>
          </a:prstGeom>
          <a:noFill/>
        </p:spPr>
        <p:txBody>
          <a:bodyPr wrap="none" rtlCol="0">
            <a:spAutoFit/>
          </a:bodyPr>
          <a:lstStyle/>
          <a:p>
            <a:endParaRPr lang="en-CA" dirty="0"/>
          </a:p>
        </p:txBody>
      </p:sp>
      <p:sp>
        <p:nvSpPr>
          <p:cNvPr id="3" name="TextBox 2">
            <a:extLst>
              <a:ext uri="{FF2B5EF4-FFF2-40B4-BE49-F238E27FC236}">
                <a16:creationId xmlns:a16="http://schemas.microsoft.com/office/drawing/2014/main" id="{48AC2149-5281-72EC-6FBA-F316BC0D2CCA}"/>
              </a:ext>
            </a:extLst>
          </p:cNvPr>
          <p:cNvSpPr txBox="1"/>
          <p:nvPr userDrawn="1"/>
        </p:nvSpPr>
        <p:spPr>
          <a:xfrm>
            <a:off x="1898374" y="576470"/>
            <a:ext cx="184731" cy="369332"/>
          </a:xfrm>
          <a:prstGeom prst="rect">
            <a:avLst/>
          </a:prstGeom>
          <a:noFill/>
        </p:spPr>
        <p:txBody>
          <a:bodyPr wrap="none" rtlCol="0">
            <a:spAutoFit/>
          </a:bodyPr>
          <a:lstStyle/>
          <a:p>
            <a:endParaRPr lang="en-CA" dirty="0"/>
          </a:p>
        </p:txBody>
      </p:sp>
    </p:spTree>
    <p:extLst>
      <p:ext uri="{BB962C8B-B14F-4D97-AF65-F5344CB8AC3E}">
        <p14:creationId xmlns:p14="http://schemas.microsoft.com/office/powerpoint/2010/main" val="141717786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9C389D1-746B-0B41-8D3A-C1F8EAAE9BE3}"/>
              </a:ext>
            </a:extLst>
          </p:cNvPr>
          <p:cNvSpPr txBox="1"/>
          <p:nvPr userDrawn="1"/>
        </p:nvSpPr>
        <p:spPr>
          <a:xfrm>
            <a:off x="452063" y="452063"/>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NYMAC</a:t>
            </a:r>
            <a:r>
              <a:rPr lang="en-US" sz="1200" dirty="0">
                <a:solidFill>
                  <a:schemeClr val="bg1">
                    <a:lumMod val="75000"/>
                  </a:schemeClr>
                </a:solidFill>
                <a:latin typeface="Arial" panose="020B0604020202020204" pitchFamily="34" charset="0"/>
                <a:cs typeface="Arial" panose="020B0604020202020204" pitchFamily="34" charset="0"/>
              </a:rPr>
              <a:t> | English Worship</a:t>
            </a:r>
          </a:p>
        </p:txBody>
      </p:sp>
    </p:spTree>
    <p:extLst>
      <p:ext uri="{BB962C8B-B14F-4D97-AF65-F5344CB8AC3E}">
        <p14:creationId xmlns:p14="http://schemas.microsoft.com/office/powerpoint/2010/main" val="17139423"/>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99FFAF-D6A2-1CBA-E593-F79FE208A945}"/>
              </a:ext>
            </a:extLst>
          </p:cNvPr>
          <p:cNvPicPr>
            <a:picLocks noChangeAspect="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Lst>
          </a:blip>
          <a:srcRect l="16707" r="29357"/>
          <a:stretch>
            <a:fillRect/>
          </a:stretch>
        </p:blipFill>
        <p:spPr>
          <a:xfrm>
            <a:off x="5333999" y="0"/>
            <a:ext cx="6858001" cy="6858000"/>
          </a:xfrm>
          <a:prstGeom prst="rect">
            <a:avLst/>
          </a:prstGeom>
        </p:spPr>
      </p:pic>
      <p:sp>
        <p:nvSpPr>
          <p:cNvPr id="16" name="Rectangle 15">
            <a:extLst>
              <a:ext uri="{FF2B5EF4-FFF2-40B4-BE49-F238E27FC236}">
                <a16:creationId xmlns:a16="http://schemas.microsoft.com/office/drawing/2014/main" id="{0EDC5498-5EA6-E542-9331-945EF513A761}"/>
              </a:ext>
            </a:extLst>
          </p:cNvPr>
          <p:cNvSpPr/>
          <p:nvPr/>
        </p:nvSpPr>
        <p:spPr>
          <a:xfrm>
            <a:off x="547141" y="1315886"/>
            <a:ext cx="5763679" cy="5542114"/>
          </a:xfrm>
          <a:prstGeom prst="rect">
            <a:avLst/>
          </a:prstGeom>
          <a:solidFill>
            <a:schemeClr val="accent1">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US" sz="6000" b="1" spc="-100" dirty="0">
                <a:solidFill>
                  <a:schemeClr val="tx1"/>
                </a:solidFill>
                <a:latin typeface="Avenir Next LT Pro" panose="020B0504020202020204" pitchFamily="34" charset="0"/>
                <a:ea typeface="Verdana" panose="020B0604030504040204" pitchFamily="34" charset="0"/>
                <a:cs typeface="Verdana" panose="020B0604030504040204" pitchFamily="34" charset="0"/>
              </a:rPr>
              <a:t>The Life of Faithfulness</a:t>
            </a:r>
          </a:p>
          <a:p>
            <a:pPr lvl="1"/>
            <a:endParaRPr lang="en-US" sz="2000" spc="-100" dirty="0">
              <a:solidFill>
                <a:schemeClr val="tx1"/>
              </a:solidFill>
              <a:latin typeface="Avenir Next LT Pro" panose="020B0504020202020204" pitchFamily="34" charset="0"/>
              <a:ea typeface="Verdana" panose="020B0604030504040204" pitchFamily="34" charset="0"/>
              <a:cs typeface="Verdana" panose="020B0604030504040204" pitchFamily="34" charset="0"/>
            </a:endParaRPr>
          </a:p>
          <a:p>
            <a:pPr lvl="1"/>
            <a:r>
              <a:rPr lang="en-US" sz="2000" spc="-100" dirty="0">
                <a:solidFill>
                  <a:schemeClr val="tx1"/>
                </a:solidFill>
                <a:latin typeface="Avenir Next LT Pro" panose="020B0504020202020204" pitchFamily="34" charset="0"/>
                <a:ea typeface="Verdana" panose="020B0604030504040204" pitchFamily="34" charset="0"/>
                <a:cs typeface="Verdana" panose="020B0604030504040204" pitchFamily="34" charset="0"/>
              </a:rPr>
              <a:t>2 Timothy 3:10-4:8</a:t>
            </a:r>
          </a:p>
        </p:txBody>
      </p:sp>
    </p:spTree>
    <p:extLst>
      <p:ext uri="{BB962C8B-B14F-4D97-AF65-F5344CB8AC3E}">
        <p14:creationId xmlns:p14="http://schemas.microsoft.com/office/powerpoint/2010/main" val="994854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3959C-C0B8-2E77-FCD8-FED4017B9AD4}"/>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0BB7BD4A-9723-1C04-3D6F-55604F9AE27E}"/>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The Life of Faithfulness </a:t>
            </a:r>
            <a:r>
              <a:rPr lang="en-US" sz="1200" dirty="0">
                <a:solidFill>
                  <a:schemeClr val="bg1">
                    <a:lumMod val="75000"/>
                  </a:schemeClr>
                </a:solidFill>
                <a:latin typeface="Arial" panose="020B0604020202020204" pitchFamily="34" charset="0"/>
                <a:cs typeface="Arial" panose="020B0604020202020204" pitchFamily="34" charset="0"/>
              </a:rPr>
              <a:t>| 2 Timothy 3:10-4:8</a:t>
            </a:r>
          </a:p>
        </p:txBody>
      </p:sp>
      <p:sp>
        <p:nvSpPr>
          <p:cNvPr id="7" name="Subtitle 2">
            <a:extLst>
              <a:ext uri="{FF2B5EF4-FFF2-40B4-BE49-F238E27FC236}">
                <a16:creationId xmlns:a16="http://schemas.microsoft.com/office/drawing/2014/main" id="{69FFA86B-7F54-EF7C-AEA3-0CCFD3CB0A21}"/>
              </a:ext>
            </a:extLst>
          </p:cNvPr>
          <p:cNvSpPr txBox="1">
            <a:spLocks/>
          </p:cNvSpPr>
          <p:nvPr/>
        </p:nvSpPr>
        <p:spPr>
          <a:xfrm>
            <a:off x="1251385" y="1386334"/>
            <a:ext cx="9620250"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nSpc>
                <a:spcPct val="100000"/>
              </a:lnSpc>
              <a:spcBef>
                <a:spcPts val="1600"/>
              </a:spcBef>
              <a:buNone/>
            </a:pPr>
            <a:r>
              <a:rPr lang="en-CA" b="1" baseline="30000" dirty="0">
                <a:latin typeface="Avenir Next LT Pro" panose="020B0504020202020204" pitchFamily="34" charset="77"/>
              </a:rPr>
              <a:t>10 </a:t>
            </a:r>
            <a:r>
              <a:rPr lang="en-CA" dirty="0">
                <a:latin typeface="Avenir Next LT Pro" panose="020B0504020202020204" pitchFamily="34" charset="77"/>
              </a:rPr>
              <a:t>You, however, know all about my </a:t>
            </a:r>
            <a:r>
              <a:rPr lang="en-CA" dirty="0" err="1">
                <a:latin typeface="Avenir Next LT Pro" panose="020B0504020202020204" pitchFamily="34" charset="77"/>
              </a:rPr>
              <a:t>teaching,my</a:t>
            </a:r>
            <a:r>
              <a:rPr lang="en-CA" dirty="0">
                <a:latin typeface="Avenir Next LT Pro" panose="020B0504020202020204" pitchFamily="34" charset="77"/>
              </a:rPr>
              <a:t> way of life, my purpose, faith, patience, love, endurance, </a:t>
            </a:r>
            <a:r>
              <a:rPr lang="en-CA" b="1" baseline="30000" dirty="0">
                <a:latin typeface="Avenir Next LT Pro" panose="020B0504020202020204" pitchFamily="34" charset="77"/>
              </a:rPr>
              <a:t>11 </a:t>
            </a:r>
            <a:r>
              <a:rPr lang="en-CA" dirty="0">
                <a:latin typeface="Avenir Next LT Pro" panose="020B0504020202020204" pitchFamily="34" charset="77"/>
              </a:rPr>
              <a:t>persecutions, sufferings—what kinds of things happened to me in </a:t>
            </a:r>
            <a:r>
              <a:rPr lang="en-CA" dirty="0" err="1">
                <a:latin typeface="Avenir Next LT Pro" panose="020B0504020202020204" pitchFamily="34" charset="77"/>
              </a:rPr>
              <a:t>Antioch,Iconium</a:t>
            </a:r>
            <a:r>
              <a:rPr lang="en-CA" dirty="0">
                <a:latin typeface="Avenir Next LT Pro" panose="020B0504020202020204" pitchFamily="34" charset="77"/>
              </a:rPr>
              <a:t> and Lystra, the persecutions I </a:t>
            </a:r>
            <a:r>
              <a:rPr lang="en-CA" dirty="0" err="1">
                <a:latin typeface="Avenir Next LT Pro" panose="020B0504020202020204" pitchFamily="34" charset="77"/>
              </a:rPr>
              <a:t>endured.Yet</a:t>
            </a:r>
            <a:r>
              <a:rPr lang="en-CA" dirty="0">
                <a:latin typeface="Avenir Next LT Pro" panose="020B0504020202020204" pitchFamily="34" charset="77"/>
              </a:rPr>
              <a:t> the Lord rescued me from all of them.</a:t>
            </a:r>
            <a:endParaRPr lang="en-CA" sz="3200" dirty="0">
              <a:latin typeface="Avenir Next LT Pro" panose="020B0504020202020204" pitchFamily="34" charset="77"/>
            </a:endParaRPr>
          </a:p>
        </p:txBody>
      </p:sp>
      <p:sp>
        <p:nvSpPr>
          <p:cNvPr id="8" name="Subtitle 2">
            <a:extLst>
              <a:ext uri="{FF2B5EF4-FFF2-40B4-BE49-F238E27FC236}">
                <a16:creationId xmlns:a16="http://schemas.microsoft.com/office/drawing/2014/main" id="{7BAD0982-8AAE-2A57-6485-CF66DC64E6B2}"/>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r">
              <a:buNone/>
            </a:pPr>
            <a:r>
              <a:rPr lang="en-CA" sz="1800" dirty="0">
                <a:solidFill>
                  <a:schemeClr val="bg1">
                    <a:lumMod val="75000"/>
                  </a:schemeClr>
                </a:solidFill>
                <a:latin typeface="Avenir Next LT Pro" panose="020B0504020202020204" pitchFamily="34" charset="0"/>
              </a:rPr>
              <a:t>2 Timothy 3:10</a:t>
            </a:r>
          </a:p>
        </p:txBody>
      </p:sp>
      <p:grpSp>
        <p:nvGrpSpPr>
          <p:cNvPr id="10" name="Group 9">
            <a:extLst>
              <a:ext uri="{FF2B5EF4-FFF2-40B4-BE49-F238E27FC236}">
                <a16:creationId xmlns:a16="http://schemas.microsoft.com/office/drawing/2014/main" id="{92DCBF9F-1E7A-8244-F815-E0AE903C4D4E}"/>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29638918-32AC-11BD-1711-06DD9BF9432E}"/>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45EDBFC1-3F40-089A-B344-CD099AB96827}"/>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gonal Stripe 19">
                <a:extLst>
                  <a:ext uri="{FF2B5EF4-FFF2-40B4-BE49-F238E27FC236}">
                    <a16:creationId xmlns:a16="http://schemas.microsoft.com/office/drawing/2014/main" id="{69C77497-B383-27CD-A5D8-AA587009B5A2}"/>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9C1CE96B-BFFC-CFF9-24F6-290E95E43597}"/>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97A95336-4F94-D480-AC4F-7E2E76B43120}"/>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gonal Stripe 17">
                <a:extLst>
                  <a:ext uri="{FF2B5EF4-FFF2-40B4-BE49-F238E27FC236}">
                    <a16:creationId xmlns:a16="http://schemas.microsoft.com/office/drawing/2014/main" id="{B2774210-B6B5-7EDC-808F-09047BE72A7A}"/>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1493859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4DA14-60AE-7E84-D380-9098B897EB6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56357586-98C5-6A20-9D03-5B913BE2AC83}"/>
              </a:ext>
            </a:extLst>
          </p:cNvPr>
          <p:cNvSpPr/>
          <p:nvPr/>
        </p:nvSpPr>
        <p:spPr>
          <a:xfrm>
            <a:off x="547141" y="1834778"/>
            <a:ext cx="11644862" cy="3842657"/>
          </a:xfrm>
          <a:prstGeom prst="rect">
            <a:avLst/>
          </a:prstGeom>
          <a:solidFill>
            <a:schemeClr val="accent1">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F7EF3689-3AF9-0024-822A-1EFE6F19240C}"/>
              </a:ext>
            </a:extLst>
          </p:cNvPr>
          <p:cNvSpPr txBox="1">
            <a:spLocks/>
          </p:cNvSpPr>
          <p:nvPr/>
        </p:nvSpPr>
        <p:spPr>
          <a:xfrm>
            <a:off x="770439" y="1834779"/>
            <a:ext cx="3575651" cy="3842656"/>
          </a:xfrm>
          <a:prstGeom prst="rect">
            <a:avLst/>
          </a:prstGeom>
        </p:spPr>
        <p:txBody>
          <a:bodyPr anchor="ctr"/>
          <a:lstStyle>
            <a:lvl1pPr algn="l" defTabSz="914400" rtl="0" eaLnBrk="1" latinLnBrk="0" hangingPunct="1">
              <a:lnSpc>
                <a:spcPct val="90000"/>
              </a:lnSpc>
              <a:spcBef>
                <a:spcPct val="0"/>
              </a:spcBef>
              <a:buNone/>
              <a:defRPr sz="4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latin typeface="Avenir Next LT Pro" panose="020B0504020202020204" pitchFamily="34" charset="0"/>
              </a:rPr>
              <a:t>Remain Faithful</a:t>
            </a:r>
          </a:p>
        </p:txBody>
      </p:sp>
      <p:sp>
        <p:nvSpPr>
          <p:cNvPr id="9" name="Subtitle 2">
            <a:extLst>
              <a:ext uri="{FF2B5EF4-FFF2-40B4-BE49-F238E27FC236}">
                <a16:creationId xmlns:a16="http://schemas.microsoft.com/office/drawing/2014/main" id="{6351EBE6-C530-5475-D2DF-9D01FCA70C66}"/>
              </a:ext>
            </a:extLst>
          </p:cNvPr>
          <p:cNvSpPr txBox="1">
            <a:spLocks/>
          </p:cNvSpPr>
          <p:nvPr/>
        </p:nvSpPr>
        <p:spPr>
          <a:xfrm>
            <a:off x="3690650" y="1834778"/>
            <a:ext cx="8234969" cy="3842657"/>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buFont typeface="+mj-lt"/>
              <a:buAutoNum type="arabicPeriod"/>
            </a:pPr>
            <a:r>
              <a:rPr lang="en-CA" b="1" dirty="0">
                <a:latin typeface="Avenir Next LT Pro" panose="020B0504020202020204" pitchFamily="34" charset="0"/>
              </a:rPr>
              <a:t>The Challenge of Faithfulness (3:10-13)</a:t>
            </a:r>
            <a:r>
              <a:rPr lang="en-CA" dirty="0">
                <a:latin typeface="Avenir Next LT Pro" panose="020B0504020202020204" pitchFamily="34" charset="0"/>
              </a:rPr>
              <a:t> – ENDURE hardship</a:t>
            </a:r>
            <a:endParaRPr lang="en-CA" b="1" dirty="0">
              <a:latin typeface="Avenir Next LT Pro" panose="020B0504020202020204" pitchFamily="34" charset="0"/>
            </a:endParaRPr>
          </a:p>
        </p:txBody>
      </p:sp>
      <p:sp>
        <p:nvSpPr>
          <p:cNvPr id="10" name="TextBox 9">
            <a:extLst>
              <a:ext uri="{FF2B5EF4-FFF2-40B4-BE49-F238E27FC236}">
                <a16:creationId xmlns:a16="http://schemas.microsoft.com/office/drawing/2014/main" id="{6728483A-490D-20DF-22E8-B9ED618FCEE2}"/>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The Life of Faithfulness </a:t>
            </a:r>
            <a:r>
              <a:rPr lang="en-US" sz="1200" dirty="0">
                <a:solidFill>
                  <a:schemeClr val="bg1">
                    <a:lumMod val="75000"/>
                  </a:schemeClr>
                </a:solidFill>
                <a:latin typeface="Arial" panose="020B0604020202020204" pitchFamily="34" charset="0"/>
                <a:cs typeface="Arial" panose="020B0604020202020204" pitchFamily="34" charset="0"/>
              </a:rPr>
              <a:t>| 2 Timothy 3:10-4:8</a:t>
            </a:r>
          </a:p>
        </p:txBody>
      </p:sp>
    </p:spTree>
    <p:extLst>
      <p:ext uri="{BB962C8B-B14F-4D97-AF65-F5344CB8AC3E}">
        <p14:creationId xmlns:p14="http://schemas.microsoft.com/office/powerpoint/2010/main" val="2443229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1FA4B093-1BF7-1944-B2A6-4E0F94C0348A}"/>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The Life of Faithfulness </a:t>
            </a:r>
            <a:r>
              <a:rPr lang="en-US" sz="1200" dirty="0">
                <a:solidFill>
                  <a:schemeClr val="bg1">
                    <a:lumMod val="75000"/>
                  </a:schemeClr>
                </a:solidFill>
                <a:latin typeface="Arial" panose="020B0604020202020204" pitchFamily="34" charset="0"/>
                <a:cs typeface="Arial" panose="020B0604020202020204" pitchFamily="34" charset="0"/>
              </a:rPr>
              <a:t>| 2 Timothy 3:10-4:8</a:t>
            </a:r>
          </a:p>
        </p:txBody>
      </p:sp>
      <p:sp>
        <p:nvSpPr>
          <p:cNvPr id="7" name="Subtitle 2">
            <a:extLst>
              <a:ext uri="{FF2B5EF4-FFF2-40B4-BE49-F238E27FC236}">
                <a16:creationId xmlns:a16="http://schemas.microsoft.com/office/drawing/2014/main" id="{4BA0886C-05BB-D242-9D5E-459B1E16D296}"/>
              </a:ext>
            </a:extLst>
          </p:cNvPr>
          <p:cNvSpPr txBox="1">
            <a:spLocks/>
          </p:cNvSpPr>
          <p:nvPr/>
        </p:nvSpPr>
        <p:spPr>
          <a:xfrm>
            <a:off x="1251385" y="1386334"/>
            <a:ext cx="9620250"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nSpc>
                <a:spcPct val="100000"/>
              </a:lnSpc>
              <a:spcBef>
                <a:spcPts val="1600"/>
              </a:spcBef>
              <a:buNone/>
            </a:pPr>
            <a:r>
              <a:rPr lang="en-CA" b="1" baseline="30000" dirty="0">
                <a:latin typeface="Avenir Next LT Pro" panose="020B0504020202020204" pitchFamily="34" charset="77"/>
              </a:rPr>
              <a:t>12 </a:t>
            </a:r>
            <a:r>
              <a:rPr lang="en-CA" dirty="0">
                <a:latin typeface="Avenir Next LT Pro" panose="020B0504020202020204" pitchFamily="34" charset="77"/>
              </a:rPr>
              <a:t>In fact, everyone who wants to live a godly life in Christ Jesus will be persecuted, </a:t>
            </a:r>
            <a:r>
              <a:rPr lang="en-CA" b="1" baseline="30000" dirty="0">
                <a:latin typeface="Avenir Next LT Pro" panose="020B0504020202020204" pitchFamily="34" charset="77"/>
              </a:rPr>
              <a:t>13 </a:t>
            </a:r>
            <a:r>
              <a:rPr lang="en-CA" dirty="0">
                <a:latin typeface="Avenir Next LT Pro" panose="020B0504020202020204" pitchFamily="34" charset="77"/>
              </a:rPr>
              <a:t>while evildoers and impostors will go from bad to worse, deceiving and being deceived.</a:t>
            </a:r>
            <a:endParaRPr lang="en-CA" sz="3200" dirty="0">
              <a:latin typeface="Avenir Next LT Pro" panose="020B0504020202020204" pitchFamily="34" charset="77"/>
            </a:endParaRPr>
          </a:p>
        </p:txBody>
      </p:sp>
      <p:sp>
        <p:nvSpPr>
          <p:cNvPr id="8" name="Subtitle 2">
            <a:extLst>
              <a:ext uri="{FF2B5EF4-FFF2-40B4-BE49-F238E27FC236}">
                <a16:creationId xmlns:a16="http://schemas.microsoft.com/office/drawing/2014/main" id="{E1089639-4283-2B41-9B18-DC66ACEF448C}"/>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r">
              <a:buNone/>
            </a:pPr>
            <a:r>
              <a:rPr lang="en-CA" sz="1800" dirty="0">
                <a:solidFill>
                  <a:schemeClr val="bg1">
                    <a:lumMod val="75000"/>
                  </a:schemeClr>
                </a:solidFill>
                <a:latin typeface="Avenir Next LT Pro" panose="020B0504020202020204" pitchFamily="34" charset="0"/>
              </a:rPr>
              <a:t>2 Timothy 3:12-13</a:t>
            </a:r>
          </a:p>
        </p:txBody>
      </p:sp>
      <p:grpSp>
        <p:nvGrpSpPr>
          <p:cNvPr id="10" name="Group 9">
            <a:extLst>
              <a:ext uri="{FF2B5EF4-FFF2-40B4-BE49-F238E27FC236}">
                <a16:creationId xmlns:a16="http://schemas.microsoft.com/office/drawing/2014/main" id="{F0936754-28FA-284E-9588-399FDDDEEB42}"/>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C37877B6-1A76-3C46-8E8A-533A0D5CEC12}"/>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EB819F86-0233-0249-9596-04AD8A3CB478}"/>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gonal Stripe 19">
                <a:extLst>
                  <a:ext uri="{FF2B5EF4-FFF2-40B4-BE49-F238E27FC236}">
                    <a16:creationId xmlns:a16="http://schemas.microsoft.com/office/drawing/2014/main" id="{AE004DA7-C94B-1B4D-A5CE-D29B22E9ED85}"/>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5AB79963-2B40-F240-8DDE-A8AD3A5773A8}"/>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3344527C-7452-6D48-B814-E7A4A3B601E4}"/>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gonal Stripe 17">
                <a:extLst>
                  <a:ext uri="{FF2B5EF4-FFF2-40B4-BE49-F238E27FC236}">
                    <a16:creationId xmlns:a16="http://schemas.microsoft.com/office/drawing/2014/main" id="{D0C004FA-EB2E-1F44-8743-40707186F682}"/>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2341900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CC7AE-6243-018D-592B-96CEDAC1CDD9}"/>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454CD519-A834-B88D-04AC-3CD9A36E7C9A}"/>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The Life of Faithfulness </a:t>
            </a:r>
            <a:r>
              <a:rPr lang="en-US" sz="1200" dirty="0">
                <a:solidFill>
                  <a:schemeClr val="bg1">
                    <a:lumMod val="75000"/>
                  </a:schemeClr>
                </a:solidFill>
                <a:latin typeface="Arial" panose="020B0604020202020204" pitchFamily="34" charset="0"/>
                <a:cs typeface="Arial" panose="020B0604020202020204" pitchFamily="34" charset="0"/>
              </a:rPr>
              <a:t>| 2 Timothy 3:10-4:8</a:t>
            </a:r>
          </a:p>
        </p:txBody>
      </p:sp>
      <p:sp>
        <p:nvSpPr>
          <p:cNvPr id="7" name="Subtitle 2">
            <a:extLst>
              <a:ext uri="{FF2B5EF4-FFF2-40B4-BE49-F238E27FC236}">
                <a16:creationId xmlns:a16="http://schemas.microsoft.com/office/drawing/2014/main" id="{6B9978FA-054A-F126-690D-D429C1467205}"/>
              </a:ext>
            </a:extLst>
          </p:cNvPr>
          <p:cNvSpPr txBox="1">
            <a:spLocks/>
          </p:cNvSpPr>
          <p:nvPr/>
        </p:nvSpPr>
        <p:spPr>
          <a:xfrm>
            <a:off x="1251385" y="1386334"/>
            <a:ext cx="9620250"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nSpc>
                <a:spcPct val="100000"/>
              </a:lnSpc>
              <a:buNone/>
            </a:pPr>
            <a:r>
              <a:rPr lang="en-CA" b="1" baseline="30000" dirty="0">
                <a:latin typeface="Avenir Next LT Pro" panose="020B0504020202020204" pitchFamily="34" charset="77"/>
              </a:rPr>
              <a:t>19 </a:t>
            </a:r>
            <a:r>
              <a:rPr lang="en-CA" dirty="0">
                <a:latin typeface="Avenir Next LT Pro" panose="020B0504020202020204" pitchFamily="34" charset="77"/>
              </a:rPr>
              <a:t>Then some Jews came from Antioch and Iconium and won the crowd over. They stoned Paul and dragged him outside the city, thinking he was dead. </a:t>
            </a:r>
            <a:r>
              <a:rPr lang="en-CA" b="1" baseline="30000" dirty="0">
                <a:latin typeface="Avenir Next LT Pro" panose="020B0504020202020204" pitchFamily="34" charset="77"/>
              </a:rPr>
              <a:t>20 </a:t>
            </a:r>
            <a:r>
              <a:rPr lang="en-CA" dirty="0">
                <a:latin typeface="Avenir Next LT Pro" panose="020B0504020202020204" pitchFamily="34" charset="77"/>
              </a:rPr>
              <a:t>But after the disciples had gathered around him, he got up and went back into the city. The next day he and Barnabas left for Derbe.</a:t>
            </a:r>
          </a:p>
        </p:txBody>
      </p:sp>
      <p:sp>
        <p:nvSpPr>
          <p:cNvPr id="8" name="Subtitle 2">
            <a:extLst>
              <a:ext uri="{FF2B5EF4-FFF2-40B4-BE49-F238E27FC236}">
                <a16:creationId xmlns:a16="http://schemas.microsoft.com/office/drawing/2014/main" id="{A23F76A4-AA42-2115-7F94-8FA2CFB6230E}"/>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r">
              <a:buNone/>
            </a:pPr>
            <a:r>
              <a:rPr lang="en-CA" sz="1800" dirty="0">
                <a:solidFill>
                  <a:schemeClr val="bg1">
                    <a:lumMod val="75000"/>
                  </a:schemeClr>
                </a:solidFill>
                <a:latin typeface="Avenir Next LT Pro" panose="020B0504020202020204" pitchFamily="34" charset="0"/>
              </a:rPr>
              <a:t>Acts 14:19-22</a:t>
            </a:r>
          </a:p>
        </p:txBody>
      </p:sp>
      <p:grpSp>
        <p:nvGrpSpPr>
          <p:cNvPr id="10" name="Group 9">
            <a:extLst>
              <a:ext uri="{FF2B5EF4-FFF2-40B4-BE49-F238E27FC236}">
                <a16:creationId xmlns:a16="http://schemas.microsoft.com/office/drawing/2014/main" id="{25A3F490-CEF2-10DE-0527-4C4F1FD24F2B}"/>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361099D1-E398-1012-065D-AA6F0AB29986}"/>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FE08366E-3FCB-7C5F-647B-2F0BB899478F}"/>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gonal Stripe 19">
                <a:extLst>
                  <a:ext uri="{FF2B5EF4-FFF2-40B4-BE49-F238E27FC236}">
                    <a16:creationId xmlns:a16="http://schemas.microsoft.com/office/drawing/2014/main" id="{7719283A-DF11-580F-CCC6-FE65BB86946A}"/>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CEBB4394-E5C7-61ED-B0BB-17D70A51FE22}"/>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B7157787-284E-6C9D-798C-B2FF25843221}"/>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gonal Stripe 17">
                <a:extLst>
                  <a:ext uri="{FF2B5EF4-FFF2-40B4-BE49-F238E27FC236}">
                    <a16:creationId xmlns:a16="http://schemas.microsoft.com/office/drawing/2014/main" id="{0C693BD4-611B-1CF1-9719-6DD2B50AF486}"/>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1850643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C053F-BC26-D21A-44A0-DC04C8A266F3}"/>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4096A104-4DD6-7868-CC75-23F063B57DC1}"/>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The Life of Faithfulness </a:t>
            </a:r>
            <a:r>
              <a:rPr lang="en-US" sz="1200" dirty="0">
                <a:solidFill>
                  <a:schemeClr val="bg1">
                    <a:lumMod val="75000"/>
                  </a:schemeClr>
                </a:solidFill>
                <a:latin typeface="Arial" panose="020B0604020202020204" pitchFamily="34" charset="0"/>
                <a:cs typeface="Arial" panose="020B0604020202020204" pitchFamily="34" charset="0"/>
              </a:rPr>
              <a:t>| 2 Timothy 3:10-4:8</a:t>
            </a:r>
          </a:p>
        </p:txBody>
      </p:sp>
      <p:sp>
        <p:nvSpPr>
          <p:cNvPr id="7" name="Subtitle 2">
            <a:extLst>
              <a:ext uri="{FF2B5EF4-FFF2-40B4-BE49-F238E27FC236}">
                <a16:creationId xmlns:a16="http://schemas.microsoft.com/office/drawing/2014/main" id="{FC49E574-DC9E-F266-EEFC-78C320401E4D}"/>
              </a:ext>
            </a:extLst>
          </p:cNvPr>
          <p:cNvSpPr txBox="1">
            <a:spLocks/>
          </p:cNvSpPr>
          <p:nvPr/>
        </p:nvSpPr>
        <p:spPr>
          <a:xfrm>
            <a:off x="1251385" y="1386334"/>
            <a:ext cx="9620250"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nSpc>
                <a:spcPct val="100000"/>
              </a:lnSpc>
              <a:buNone/>
            </a:pPr>
            <a:r>
              <a:rPr lang="en-CA" b="1" baseline="30000" dirty="0">
                <a:latin typeface="Avenir Next LT Pro" panose="020B0504020202020204" pitchFamily="34" charset="77"/>
              </a:rPr>
              <a:t>21 </a:t>
            </a:r>
            <a:r>
              <a:rPr lang="en-CA" dirty="0">
                <a:latin typeface="Avenir Next LT Pro" panose="020B0504020202020204" pitchFamily="34" charset="77"/>
              </a:rPr>
              <a:t>They preached the gospel in that city and won a large number of disciples. Then they returned to Lystra, Iconium and Antioch,</a:t>
            </a:r>
            <a:r>
              <a:rPr lang="en-CA" b="1" baseline="30000" dirty="0">
                <a:latin typeface="Avenir Next LT Pro" panose="020B0504020202020204" pitchFamily="34" charset="77"/>
              </a:rPr>
              <a:t>22 </a:t>
            </a:r>
            <a:r>
              <a:rPr lang="en-CA" dirty="0">
                <a:latin typeface="Avenir Next LT Pro" panose="020B0504020202020204" pitchFamily="34" charset="77"/>
              </a:rPr>
              <a:t>strengthening the disciples and encouraging them to remain true to the faith. “We must go through many hardships to enter the kingdom of God,” they said.</a:t>
            </a:r>
            <a:endParaRPr lang="en-CA" sz="3200" dirty="0">
              <a:latin typeface="Avenir Next LT Pro" panose="020B0504020202020204" pitchFamily="34" charset="77"/>
            </a:endParaRPr>
          </a:p>
        </p:txBody>
      </p:sp>
      <p:sp>
        <p:nvSpPr>
          <p:cNvPr id="8" name="Subtitle 2">
            <a:extLst>
              <a:ext uri="{FF2B5EF4-FFF2-40B4-BE49-F238E27FC236}">
                <a16:creationId xmlns:a16="http://schemas.microsoft.com/office/drawing/2014/main" id="{DE06A216-29B5-CBFF-F299-4DD89386E457}"/>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r">
              <a:buNone/>
            </a:pPr>
            <a:r>
              <a:rPr lang="en-CA" sz="1800" dirty="0">
                <a:solidFill>
                  <a:schemeClr val="bg1">
                    <a:lumMod val="75000"/>
                  </a:schemeClr>
                </a:solidFill>
                <a:latin typeface="Avenir Next LT Pro" panose="020B0504020202020204" pitchFamily="34" charset="0"/>
              </a:rPr>
              <a:t>Acts 14:19-22</a:t>
            </a:r>
          </a:p>
        </p:txBody>
      </p:sp>
      <p:grpSp>
        <p:nvGrpSpPr>
          <p:cNvPr id="10" name="Group 9">
            <a:extLst>
              <a:ext uri="{FF2B5EF4-FFF2-40B4-BE49-F238E27FC236}">
                <a16:creationId xmlns:a16="http://schemas.microsoft.com/office/drawing/2014/main" id="{82E365B5-45F4-01ED-6195-2EE01ED828D1}"/>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27A23778-BE7D-32A8-4C1E-2BA2D0A0CD5B}"/>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5C4E4088-EAD0-FC4E-492D-753D5E44A07A}"/>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gonal Stripe 19">
                <a:extLst>
                  <a:ext uri="{FF2B5EF4-FFF2-40B4-BE49-F238E27FC236}">
                    <a16:creationId xmlns:a16="http://schemas.microsoft.com/office/drawing/2014/main" id="{E432077A-7BD6-1A33-83F5-8D3FB76DF03A}"/>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018F6C7D-0653-42F2-EAD4-D18BEBF3D96B}"/>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DC309A63-C7DD-D6DE-ECCD-88575022CD4F}"/>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gonal Stripe 17">
                <a:extLst>
                  <a:ext uri="{FF2B5EF4-FFF2-40B4-BE49-F238E27FC236}">
                    <a16:creationId xmlns:a16="http://schemas.microsoft.com/office/drawing/2014/main" id="{14A55FC8-FB03-4296-7800-738025CC845C}"/>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1938169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42C39-8703-EE64-A97C-031C236F270E}"/>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0F4F22D8-ED86-13AF-99F5-F4C8DB3C1C99}"/>
              </a:ext>
            </a:extLst>
          </p:cNvPr>
          <p:cNvSpPr/>
          <p:nvPr/>
        </p:nvSpPr>
        <p:spPr>
          <a:xfrm>
            <a:off x="547141" y="1834778"/>
            <a:ext cx="11644862" cy="3842657"/>
          </a:xfrm>
          <a:prstGeom prst="rect">
            <a:avLst/>
          </a:prstGeom>
          <a:solidFill>
            <a:schemeClr val="accent1">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C98D23FB-7232-085B-4C04-D56AB6BD47C5}"/>
              </a:ext>
            </a:extLst>
          </p:cNvPr>
          <p:cNvSpPr txBox="1">
            <a:spLocks/>
          </p:cNvSpPr>
          <p:nvPr/>
        </p:nvSpPr>
        <p:spPr>
          <a:xfrm>
            <a:off x="770439" y="1834779"/>
            <a:ext cx="3575651" cy="3842656"/>
          </a:xfrm>
          <a:prstGeom prst="rect">
            <a:avLst/>
          </a:prstGeom>
        </p:spPr>
        <p:txBody>
          <a:bodyPr anchor="ctr"/>
          <a:lstStyle>
            <a:lvl1pPr algn="l" defTabSz="914400" rtl="0" eaLnBrk="1" latinLnBrk="0" hangingPunct="1">
              <a:lnSpc>
                <a:spcPct val="90000"/>
              </a:lnSpc>
              <a:spcBef>
                <a:spcPct val="0"/>
              </a:spcBef>
              <a:buNone/>
              <a:defRPr sz="4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latin typeface="Avenir Next LT Pro" panose="020B0504020202020204" pitchFamily="34" charset="0"/>
              </a:rPr>
              <a:t>Remain Faithful</a:t>
            </a:r>
          </a:p>
        </p:txBody>
      </p:sp>
      <p:sp>
        <p:nvSpPr>
          <p:cNvPr id="9" name="Subtitle 2">
            <a:extLst>
              <a:ext uri="{FF2B5EF4-FFF2-40B4-BE49-F238E27FC236}">
                <a16:creationId xmlns:a16="http://schemas.microsoft.com/office/drawing/2014/main" id="{A7DCB006-B8C4-6F6F-9DB8-219570C753BC}"/>
              </a:ext>
            </a:extLst>
          </p:cNvPr>
          <p:cNvSpPr txBox="1">
            <a:spLocks/>
          </p:cNvSpPr>
          <p:nvPr/>
        </p:nvSpPr>
        <p:spPr>
          <a:xfrm>
            <a:off x="3690650" y="1834778"/>
            <a:ext cx="8234969" cy="3842657"/>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buFont typeface="+mj-lt"/>
              <a:buAutoNum type="arabicPeriod"/>
            </a:pPr>
            <a:r>
              <a:rPr lang="en-CA" b="1" dirty="0">
                <a:latin typeface="Avenir Next LT Pro" panose="020B0504020202020204" pitchFamily="34" charset="0"/>
              </a:rPr>
              <a:t>The Challenge of Faithfulness (3:10-13)</a:t>
            </a:r>
            <a:r>
              <a:rPr lang="en-CA" dirty="0">
                <a:latin typeface="Avenir Next LT Pro" panose="020B0504020202020204" pitchFamily="34" charset="0"/>
              </a:rPr>
              <a:t> – ENDURE hardship</a:t>
            </a:r>
            <a:endParaRPr lang="en-CA" b="1" dirty="0">
              <a:latin typeface="Avenir Next LT Pro" panose="020B0504020202020204" pitchFamily="34" charset="0"/>
            </a:endParaRPr>
          </a:p>
        </p:txBody>
      </p:sp>
      <p:sp>
        <p:nvSpPr>
          <p:cNvPr id="10" name="TextBox 9">
            <a:extLst>
              <a:ext uri="{FF2B5EF4-FFF2-40B4-BE49-F238E27FC236}">
                <a16:creationId xmlns:a16="http://schemas.microsoft.com/office/drawing/2014/main" id="{039CF1BC-4020-6AAA-F310-DB02CD381000}"/>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The Life of Faithfulness </a:t>
            </a:r>
            <a:r>
              <a:rPr lang="en-US" sz="1200" dirty="0">
                <a:solidFill>
                  <a:schemeClr val="bg1">
                    <a:lumMod val="75000"/>
                  </a:schemeClr>
                </a:solidFill>
                <a:latin typeface="Arial" panose="020B0604020202020204" pitchFamily="34" charset="0"/>
                <a:cs typeface="Arial" panose="020B0604020202020204" pitchFamily="34" charset="0"/>
              </a:rPr>
              <a:t>| 2 Timothy 3:10-4:8</a:t>
            </a:r>
          </a:p>
        </p:txBody>
      </p:sp>
    </p:spTree>
    <p:extLst>
      <p:ext uri="{BB962C8B-B14F-4D97-AF65-F5344CB8AC3E}">
        <p14:creationId xmlns:p14="http://schemas.microsoft.com/office/powerpoint/2010/main" val="2563431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7FC0B-DB3D-98E8-5D0F-0F98FF74D0FF}"/>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347B2483-4C2A-25B8-FF48-53BBAFAFB431}"/>
              </a:ext>
            </a:extLst>
          </p:cNvPr>
          <p:cNvSpPr/>
          <p:nvPr/>
        </p:nvSpPr>
        <p:spPr>
          <a:xfrm>
            <a:off x="547141" y="1834778"/>
            <a:ext cx="11644862" cy="3842657"/>
          </a:xfrm>
          <a:prstGeom prst="rect">
            <a:avLst/>
          </a:prstGeom>
          <a:solidFill>
            <a:schemeClr val="accent1">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E822A17F-3DA2-943C-6508-5DCE32D4BEA0}"/>
              </a:ext>
            </a:extLst>
          </p:cNvPr>
          <p:cNvSpPr txBox="1">
            <a:spLocks/>
          </p:cNvSpPr>
          <p:nvPr/>
        </p:nvSpPr>
        <p:spPr>
          <a:xfrm>
            <a:off x="770439" y="1834779"/>
            <a:ext cx="3575651" cy="3842656"/>
          </a:xfrm>
          <a:prstGeom prst="rect">
            <a:avLst/>
          </a:prstGeom>
        </p:spPr>
        <p:txBody>
          <a:bodyPr anchor="ctr"/>
          <a:lstStyle>
            <a:lvl1pPr algn="l" defTabSz="914400" rtl="0" eaLnBrk="1" latinLnBrk="0" hangingPunct="1">
              <a:lnSpc>
                <a:spcPct val="90000"/>
              </a:lnSpc>
              <a:spcBef>
                <a:spcPct val="0"/>
              </a:spcBef>
              <a:buNone/>
              <a:defRPr sz="4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latin typeface="Avenir Next LT Pro" panose="020B0504020202020204" pitchFamily="34" charset="0"/>
              </a:rPr>
              <a:t>Remain Faithful</a:t>
            </a:r>
          </a:p>
        </p:txBody>
      </p:sp>
      <p:sp>
        <p:nvSpPr>
          <p:cNvPr id="9" name="Subtitle 2">
            <a:extLst>
              <a:ext uri="{FF2B5EF4-FFF2-40B4-BE49-F238E27FC236}">
                <a16:creationId xmlns:a16="http://schemas.microsoft.com/office/drawing/2014/main" id="{651BFFA7-A7D9-3583-C0B3-5EBB02C82658}"/>
              </a:ext>
            </a:extLst>
          </p:cNvPr>
          <p:cNvSpPr txBox="1">
            <a:spLocks/>
          </p:cNvSpPr>
          <p:nvPr/>
        </p:nvSpPr>
        <p:spPr>
          <a:xfrm>
            <a:off x="3690650" y="1834778"/>
            <a:ext cx="8234969" cy="3842657"/>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buFont typeface="+mj-lt"/>
              <a:buAutoNum type="arabicPeriod"/>
            </a:pPr>
            <a:r>
              <a:rPr lang="en-CA" b="1" dirty="0">
                <a:solidFill>
                  <a:schemeClr val="bg1">
                    <a:lumMod val="65000"/>
                  </a:schemeClr>
                </a:solidFill>
                <a:latin typeface="Avenir Next LT Pro" panose="020B0504020202020204" pitchFamily="34" charset="0"/>
              </a:rPr>
              <a:t>The Challenge of Faithfulness (3:10-13)</a:t>
            </a:r>
          </a:p>
          <a:p>
            <a:pPr marL="514350" indent="-514350">
              <a:buFont typeface="+mj-lt"/>
              <a:buAutoNum type="arabicPeriod"/>
            </a:pPr>
            <a:r>
              <a:rPr lang="en-CA" b="1" dirty="0">
                <a:latin typeface="Avenir Next LT Pro" panose="020B0504020202020204" pitchFamily="34" charset="0"/>
              </a:rPr>
              <a:t>The Foundation of Faithfulness (3:14-17)</a:t>
            </a:r>
            <a:r>
              <a:rPr lang="en-CA" dirty="0">
                <a:latin typeface="Avenir Next LT Pro" panose="020B0504020202020204" pitchFamily="34" charset="0"/>
              </a:rPr>
              <a:t> – CONTINUE in Scripture</a:t>
            </a:r>
            <a:endParaRPr lang="en-CA" b="1" dirty="0">
              <a:latin typeface="Avenir Next LT Pro" panose="020B0504020202020204" pitchFamily="34" charset="0"/>
            </a:endParaRPr>
          </a:p>
        </p:txBody>
      </p:sp>
      <p:sp>
        <p:nvSpPr>
          <p:cNvPr id="10" name="TextBox 9">
            <a:extLst>
              <a:ext uri="{FF2B5EF4-FFF2-40B4-BE49-F238E27FC236}">
                <a16:creationId xmlns:a16="http://schemas.microsoft.com/office/drawing/2014/main" id="{CB1DA007-B82F-D3E1-8817-E86E289CBC5C}"/>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The Life of Faithfulness </a:t>
            </a:r>
            <a:r>
              <a:rPr lang="en-US" sz="1200" dirty="0">
                <a:solidFill>
                  <a:schemeClr val="bg1">
                    <a:lumMod val="75000"/>
                  </a:schemeClr>
                </a:solidFill>
                <a:latin typeface="Arial" panose="020B0604020202020204" pitchFamily="34" charset="0"/>
                <a:cs typeface="Arial" panose="020B0604020202020204" pitchFamily="34" charset="0"/>
              </a:rPr>
              <a:t>| 2 Timothy 3:10-4:8</a:t>
            </a:r>
          </a:p>
        </p:txBody>
      </p:sp>
    </p:spTree>
    <p:extLst>
      <p:ext uri="{BB962C8B-B14F-4D97-AF65-F5344CB8AC3E}">
        <p14:creationId xmlns:p14="http://schemas.microsoft.com/office/powerpoint/2010/main" val="3404261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628AE-C6C7-75F3-50F9-ADDBD52D548B}"/>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3BA43849-6F07-8E9A-8019-A901F481094A}"/>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The Life of Faithfulness </a:t>
            </a:r>
            <a:r>
              <a:rPr lang="en-US" sz="1200" dirty="0">
                <a:solidFill>
                  <a:schemeClr val="bg1">
                    <a:lumMod val="75000"/>
                  </a:schemeClr>
                </a:solidFill>
                <a:latin typeface="Arial" panose="020B0604020202020204" pitchFamily="34" charset="0"/>
                <a:cs typeface="Arial" panose="020B0604020202020204" pitchFamily="34" charset="0"/>
              </a:rPr>
              <a:t>| 2 Timothy 3:10-4:8</a:t>
            </a:r>
          </a:p>
        </p:txBody>
      </p:sp>
      <p:sp>
        <p:nvSpPr>
          <p:cNvPr id="7" name="Subtitle 2">
            <a:extLst>
              <a:ext uri="{FF2B5EF4-FFF2-40B4-BE49-F238E27FC236}">
                <a16:creationId xmlns:a16="http://schemas.microsoft.com/office/drawing/2014/main" id="{4C67596F-2E1E-2BC6-1AE7-A57387995BBF}"/>
              </a:ext>
            </a:extLst>
          </p:cNvPr>
          <p:cNvSpPr txBox="1">
            <a:spLocks/>
          </p:cNvSpPr>
          <p:nvPr/>
        </p:nvSpPr>
        <p:spPr>
          <a:xfrm>
            <a:off x="1251385" y="1386334"/>
            <a:ext cx="9620250"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nSpc>
                <a:spcPct val="100000"/>
              </a:lnSpc>
              <a:spcBef>
                <a:spcPts val="1600"/>
              </a:spcBef>
              <a:buNone/>
            </a:pPr>
            <a:r>
              <a:rPr lang="en-CA" b="1" baseline="30000" dirty="0">
                <a:latin typeface="Avenir Next LT Pro" panose="020B0504020202020204" pitchFamily="34" charset="77"/>
              </a:rPr>
              <a:t>14 </a:t>
            </a:r>
            <a:r>
              <a:rPr lang="en-CA" dirty="0">
                <a:latin typeface="Avenir Next LT Pro" panose="020B0504020202020204" pitchFamily="34" charset="77"/>
              </a:rPr>
              <a:t>But as for you, continue in what you have learned and have become convinced of, because you know those from whom you learned it, </a:t>
            </a:r>
            <a:r>
              <a:rPr lang="en-CA" b="1" baseline="30000" dirty="0">
                <a:latin typeface="Avenir Next LT Pro" panose="020B0504020202020204" pitchFamily="34" charset="77"/>
              </a:rPr>
              <a:t>15 </a:t>
            </a:r>
            <a:r>
              <a:rPr lang="en-CA" dirty="0">
                <a:latin typeface="Avenir Next LT Pro" panose="020B0504020202020204" pitchFamily="34" charset="77"/>
              </a:rPr>
              <a:t>and how from infancy you have known the Holy Scriptures, which are able to make you wise for salvation through faith in Christ Jesus.</a:t>
            </a:r>
            <a:endParaRPr lang="en-CA" sz="3200" dirty="0">
              <a:latin typeface="Avenir Next LT Pro" panose="020B0504020202020204" pitchFamily="34" charset="77"/>
            </a:endParaRPr>
          </a:p>
        </p:txBody>
      </p:sp>
      <p:sp>
        <p:nvSpPr>
          <p:cNvPr id="8" name="Subtitle 2">
            <a:extLst>
              <a:ext uri="{FF2B5EF4-FFF2-40B4-BE49-F238E27FC236}">
                <a16:creationId xmlns:a16="http://schemas.microsoft.com/office/drawing/2014/main" id="{DC83F5C4-86E4-7615-6E04-C41C7A100B87}"/>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r">
              <a:buNone/>
            </a:pPr>
            <a:r>
              <a:rPr lang="en-CA" sz="1800" dirty="0">
                <a:solidFill>
                  <a:schemeClr val="bg1">
                    <a:lumMod val="75000"/>
                  </a:schemeClr>
                </a:solidFill>
                <a:latin typeface="Avenir Next LT Pro" panose="020B0504020202020204" pitchFamily="34" charset="0"/>
              </a:rPr>
              <a:t>2 Timothy 3:14-15</a:t>
            </a:r>
          </a:p>
        </p:txBody>
      </p:sp>
      <p:grpSp>
        <p:nvGrpSpPr>
          <p:cNvPr id="10" name="Group 9">
            <a:extLst>
              <a:ext uri="{FF2B5EF4-FFF2-40B4-BE49-F238E27FC236}">
                <a16:creationId xmlns:a16="http://schemas.microsoft.com/office/drawing/2014/main" id="{B81C34DC-D32B-8B9A-F22D-FB3148931AFD}"/>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30533039-E6F6-E121-AB21-7C39A029BF9E}"/>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933D72CE-E35B-B33D-854E-3F56AFFD50C0}"/>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gonal Stripe 19">
                <a:extLst>
                  <a:ext uri="{FF2B5EF4-FFF2-40B4-BE49-F238E27FC236}">
                    <a16:creationId xmlns:a16="http://schemas.microsoft.com/office/drawing/2014/main" id="{5B6AC187-3963-5C46-4E34-DED54FFC7E71}"/>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88AD9CC2-F390-C738-D961-3010B374B6B9}"/>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AF9451D2-2FC3-456D-0999-AFA87988E73C}"/>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gonal Stripe 17">
                <a:extLst>
                  <a:ext uri="{FF2B5EF4-FFF2-40B4-BE49-F238E27FC236}">
                    <a16:creationId xmlns:a16="http://schemas.microsoft.com/office/drawing/2014/main" id="{C157E259-EA96-1381-865F-AAAD46AC1E51}"/>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208641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958CD-9D51-C2F2-035D-0663333B5E02}"/>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DA3B94C9-F6D8-7063-5020-EC19709E641F}"/>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The Life of Faithfulness </a:t>
            </a:r>
            <a:r>
              <a:rPr lang="en-US" sz="1200" dirty="0">
                <a:solidFill>
                  <a:schemeClr val="bg1">
                    <a:lumMod val="75000"/>
                  </a:schemeClr>
                </a:solidFill>
                <a:latin typeface="Arial" panose="020B0604020202020204" pitchFamily="34" charset="0"/>
                <a:cs typeface="Arial" panose="020B0604020202020204" pitchFamily="34" charset="0"/>
              </a:rPr>
              <a:t>| 2 Timothy 3:10-4:8</a:t>
            </a:r>
          </a:p>
        </p:txBody>
      </p:sp>
      <p:sp>
        <p:nvSpPr>
          <p:cNvPr id="7" name="Subtitle 2">
            <a:extLst>
              <a:ext uri="{FF2B5EF4-FFF2-40B4-BE49-F238E27FC236}">
                <a16:creationId xmlns:a16="http://schemas.microsoft.com/office/drawing/2014/main" id="{9320413C-81A4-EC6D-CBCC-8387FA359B9D}"/>
              </a:ext>
            </a:extLst>
          </p:cNvPr>
          <p:cNvSpPr txBox="1">
            <a:spLocks/>
          </p:cNvSpPr>
          <p:nvPr/>
        </p:nvSpPr>
        <p:spPr>
          <a:xfrm>
            <a:off x="1251385" y="1386334"/>
            <a:ext cx="9620250"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nSpc>
                <a:spcPct val="100000"/>
              </a:lnSpc>
              <a:spcBef>
                <a:spcPts val="1600"/>
              </a:spcBef>
              <a:buNone/>
            </a:pPr>
            <a:r>
              <a:rPr lang="en-CA" b="1" baseline="30000" dirty="0">
                <a:latin typeface="Avenir Next LT Pro" panose="020B0504020202020204" pitchFamily="34" charset="77"/>
              </a:rPr>
              <a:t>16 </a:t>
            </a:r>
            <a:r>
              <a:rPr lang="en-CA" dirty="0">
                <a:latin typeface="Avenir Next LT Pro" panose="020B0504020202020204" pitchFamily="34" charset="77"/>
              </a:rPr>
              <a:t>All Scripture is God-breathed and is useful for teaching, rebuking, correcting and training in righteousness, </a:t>
            </a:r>
            <a:r>
              <a:rPr lang="en-CA" b="1" baseline="30000" dirty="0">
                <a:latin typeface="Avenir Next LT Pro" panose="020B0504020202020204" pitchFamily="34" charset="77"/>
              </a:rPr>
              <a:t>17 </a:t>
            </a:r>
            <a:r>
              <a:rPr lang="en-CA" dirty="0">
                <a:latin typeface="Avenir Next LT Pro" panose="020B0504020202020204" pitchFamily="34" charset="77"/>
              </a:rPr>
              <a:t>so that the servant of God may be thoroughly equipped for every good work.</a:t>
            </a:r>
            <a:endParaRPr lang="en-CA" sz="3200" dirty="0">
              <a:latin typeface="Avenir Next LT Pro" panose="020B0504020202020204" pitchFamily="34" charset="77"/>
            </a:endParaRPr>
          </a:p>
        </p:txBody>
      </p:sp>
      <p:sp>
        <p:nvSpPr>
          <p:cNvPr id="8" name="Subtitle 2">
            <a:extLst>
              <a:ext uri="{FF2B5EF4-FFF2-40B4-BE49-F238E27FC236}">
                <a16:creationId xmlns:a16="http://schemas.microsoft.com/office/drawing/2014/main" id="{570A4CA0-F7B4-A58D-13D2-B884E16BDB47}"/>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r">
              <a:buNone/>
            </a:pPr>
            <a:r>
              <a:rPr lang="en-CA" sz="1800" dirty="0">
                <a:solidFill>
                  <a:schemeClr val="bg1">
                    <a:lumMod val="75000"/>
                  </a:schemeClr>
                </a:solidFill>
                <a:latin typeface="Avenir Next LT Pro" panose="020B0504020202020204" pitchFamily="34" charset="0"/>
              </a:rPr>
              <a:t>2 Timothy 3:16-17</a:t>
            </a:r>
          </a:p>
        </p:txBody>
      </p:sp>
      <p:grpSp>
        <p:nvGrpSpPr>
          <p:cNvPr id="10" name="Group 9">
            <a:extLst>
              <a:ext uri="{FF2B5EF4-FFF2-40B4-BE49-F238E27FC236}">
                <a16:creationId xmlns:a16="http://schemas.microsoft.com/office/drawing/2014/main" id="{63441D44-1824-DA1E-1C0A-991D12E0F1F5}"/>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2C2C98A3-28AA-F337-F08C-57131E9CB52B}"/>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69B5251D-CA08-C062-9462-F3F6946FBCB7}"/>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gonal Stripe 19">
                <a:extLst>
                  <a:ext uri="{FF2B5EF4-FFF2-40B4-BE49-F238E27FC236}">
                    <a16:creationId xmlns:a16="http://schemas.microsoft.com/office/drawing/2014/main" id="{18B8F542-C674-9F9F-4D86-0A040B3D7FE8}"/>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58EDA164-F1D4-2F78-33C5-0843A8DFA9EB}"/>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387B1BFC-3F1A-344A-2DA0-52A7CF662183}"/>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gonal Stripe 17">
                <a:extLst>
                  <a:ext uri="{FF2B5EF4-FFF2-40B4-BE49-F238E27FC236}">
                    <a16:creationId xmlns:a16="http://schemas.microsoft.com/office/drawing/2014/main" id="{9774A684-81C0-AA2A-4C96-FA6749F4DDC9}"/>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3150899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CCEE2-6409-017C-3C64-C32C67C76811}"/>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D4671E8B-7224-7AA4-62AC-26CC4993D811}"/>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The Life of Faithfulness </a:t>
            </a:r>
            <a:r>
              <a:rPr lang="en-US" sz="1200" dirty="0">
                <a:solidFill>
                  <a:schemeClr val="bg1">
                    <a:lumMod val="75000"/>
                  </a:schemeClr>
                </a:solidFill>
                <a:latin typeface="Arial" panose="020B0604020202020204" pitchFamily="34" charset="0"/>
                <a:cs typeface="Arial" panose="020B0604020202020204" pitchFamily="34" charset="0"/>
              </a:rPr>
              <a:t>| 2 Timothy 3:10-4:8</a:t>
            </a:r>
          </a:p>
        </p:txBody>
      </p:sp>
      <p:sp>
        <p:nvSpPr>
          <p:cNvPr id="7" name="Subtitle 2">
            <a:extLst>
              <a:ext uri="{FF2B5EF4-FFF2-40B4-BE49-F238E27FC236}">
                <a16:creationId xmlns:a16="http://schemas.microsoft.com/office/drawing/2014/main" id="{B3B7C238-F38B-3EC7-F44B-B1E1649C558A}"/>
              </a:ext>
            </a:extLst>
          </p:cNvPr>
          <p:cNvSpPr txBox="1">
            <a:spLocks/>
          </p:cNvSpPr>
          <p:nvPr/>
        </p:nvSpPr>
        <p:spPr>
          <a:xfrm>
            <a:off x="1251385" y="1386334"/>
            <a:ext cx="9620250"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nSpc>
                <a:spcPct val="100000"/>
              </a:lnSpc>
              <a:spcBef>
                <a:spcPts val="1600"/>
              </a:spcBef>
              <a:buNone/>
            </a:pPr>
            <a:r>
              <a:rPr lang="en-CA" b="1" baseline="30000" dirty="0">
                <a:latin typeface="Avenir Next LT Pro" panose="020B0504020202020204" pitchFamily="34" charset="77"/>
              </a:rPr>
              <a:t>16 </a:t>
            </a:r>
            <a:r>
              <a:rPr lang="en-CA" dirty="0">
                <a:latin typeface="Avenir Next LT Pro" panose="020B0504020202020204" pitchFamily="34" charset="77"/>
              </a:rPr>
              <a:t>All Scripture is God-breathed and is useful for </a:t>
            </a:r>
            <a:r>
              <a:rPr lang="en-CA" dirty="0">
                <a:solidFill>
                  <a:schemeClr val="accent1"/>
                </a:solidFill>
                <a:latin typeface="Avenir Next LT Pro" panose="020B0504020202020204" pitchFamily="34" charset="77"/>
              </a:rPr>
              <a:t>teaching, rebuking, correcting and training in righteousness</a:t>
            </a:r>
            <a:r>
              <a:rPr lang="en-CA" dirty="0">
                <a:latin typeface="Avenir Next LT Pro" panose="020B0504020202020204" pitchFamily="34" charset="77"/>
              </a:rPr>
              <a:t>, </a:t>
            </a:r>
            <a:r>
              <a:rPr lang="en-CA" b="1" baseline="30000" dirty="0">
                <a:latin typeface="Avenir Next LT Pro" panose="020B0504020202020204" pitchFamily="34" charset="77"/>
              </a:rPr>
              <a:t>17 </a:t>
            </a:r>
            <a:r>
              <a:rPr lang="en-CA" dirty="0">
                <a:latin typeface="Avenir Next LT Pro" panose="020B0504020202020204" pitchFamily="34" charset="77"/>
              </a:rPr>
              <a:t>so that the servant of God may be thoroughly equipped for every good work.</a:t>
            </a:r>
            <a:endParaRPr lang="en-CA" sz="3200" dirty="0">
              <a:latin typeface="Avenir Next LT Pro" panose="020B0504020202020204" pitchFamily="34" charset="77"/>
            </a:endParaRPr>
          </a:p>
        </p:txBody>
      </p:sp>
      <p:sp>
        <p:nvSpPr>
          <p:cNvPr id="8" name="Subtitle 2">
            <a:extLst>
              <a:ext uri="{FF2B5EF4-FFF2-40B4-BE49-F238E27FC236}">
                <a16:creationId xmlns:a16="http://schemas.microsoft.com/office/drawing/2014/main" id="{9344464E-A3F8-9145-1250-1AC591D96FB1}"/>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r">
              <a:buNone/>
            </a:pPr>
            <a:r>
              <a:rPr lang="en-CA" sz="1800" dirty="0">
                <a:solidFill>
                  <a:schemeClr val="bg1">
                    <a:lumMod val="75000"/>
                  </a:schemeClr>
                </a:solidFill>
                <a:latin typeface="Avenir Next LT Pro" panose="020B0504020202020204" pitchFamily="34" charset="0"/>
              </a:rPr>
              <a:t>2 Timothy 3:16-17</a:t>
            </a:r>
          </a:p>
        </p:txBody>
      </p:sp>
      <p:grpSp>
        <p:nvGrpSpPr>
          <p:cNvPr id="10" name="Group 9">
            <a:extLst>
              <a:ext uri="{FF2B5EF4-FFF2-40B4-BE49-F238E27FC236}">
                <a16:creationId xmlns:a16="http://schemas.microsoft.com/office/drawing/2014/main" id="{CD7626D8-BA93-8F6E-CFDC-B2FF0F73CA74}"/>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C95BEB9F-B46E-E6D2-19E2-6459214B0E19}"/>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F2EEFBBC-FC01-B4DB-3CD9-D0A2D2D90A19}"/>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gonal Stripe 19">
                <a:extLst>
                  <a:ext uri="{FF2B5EF4-FFF2-40B4-BE49-F238E27FC236}">
                    <a16:creationId xmlns:a16="http://schemas.microsoft.com/office/drawing/2014/main" id="{72521000-3D44-F559-FE1B-8AC1874984A7}"/>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D59EEF5F-3858-FFEB-148C-36A5ED3FCB4F}"/>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140A6D10-C5B9-F852-35D1-F0D48795D7C9}"/>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gonal Stripe 17">
                <a:extLst>
                  <a:ext uri="{FF2B5EF4-FFF2-40B4-BE49-F238E27FC236}">
                    <a16:creationId xmlns:a16="http://schemas.microsoft.com/office/drawing/2014/main" id="{D0E88EB1-27FF-1482-4EC3-1B7E8A81EF47}"/>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524238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1071A-D744-FE6B-5DFC-C08EC04BDAE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17D74DF-5902-6848-2F95-97B2C31CFB14}"/>
              </a:ext>
            </a:extLst>
          </p:cNvPr>
          <p:cNvSpPr/>
          <p:nvPr/>
        </p:nvSpPr>
        <p:spPr>
          <a:xfrm>
            <a:off x="547141" y="1834778"/>
            <a:ext cx="11644862" cy="3842657"/>
          </a:xfrm>
          <a:prstGeom prst="rect">
            <a:avLst/>
          </a:prstGeom>
          <a:solidFill>
            <a:schemeClr val="accent1">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4E1EDE19-058A-FC95-3B91-EDBC85E026EB}"/>
              </a:ext>
            </a:extLst>
          </p:cNvPr>
          <p:cNvSpPr txBox="1">
            <a:spLocks/>
          </p:cNvSpPr>
          <p:nvPr/>
        </p:nvSpPr>
        <p:spPr>
          <a:xfrm>
            <a:off x="770439" y="1834779"/>
            <a:ext cx="3575651" cy="3842656"/>
          </a:xfrm>
          <a:prstGeom prst="rect">
            <a:avLst/>
          </a:prstGeom>
        </p:spPr>
        <p:txBody>
          <a:bodyPr anchor="ctr"/>
          <a:lstStyle>
            <a:lvl1pPr algn="l" defTabSz="914400" rtl="0" eaLnBrk="1" latinLnBrk="0" hangingPunct="1">
              <a:lnSpc>
                <a:spcPct val="90000"/>
              </a:lnSpc>
              <a:spcBef>
                <a:spcPct val="0"/>
              </a:spcBef>
              <a:buNone/>
              <a:defRPr sz="4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latin typeface="Avenir Next LT Pro" panose="020B0504020202020204" pitchFamily="34" charset="0"/>
              </a:rPr>
              <a:t>Remain Faithful</a:t>
            </a:r>
          </a:p>
        </p:txBody>
      </p:sp>
      <p:sp>
        <p:nvSpPr>
          <p:cNvPr id="9" name="Subtitle 2">
            <a:extLst>
              <a:ext uri="{FF2B5EF4-FFF2-40B4-BE49-F238E27FC236}">
                <a16:creationId xmlns:a16="http://schemas.microsoft.com/office/drawing/2014/main" id="{EC5763DA-915F-DFDD-9F2C-9F36ED83512A}"/>
              </a:ext>
            </a:extLst>
          </p:cNvPr>
          <p:cNvSpPr txBox="1">
            <a:spLocks/>
          </p:cNvSpPr>
          <p:nvPr/>
        </p:nvSpPr>
        <p:spPr>
          <a:xfrm>
            <a:off x="3690650" y="1834778"/>
            <a:ext cx="8234969" cy="3842657"/>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buFont typeface="+mj-lt"/>
              <a:buAutoNum type="arabicPeriod"/>
            </a:pPr>
            <a:r>
              <a:rPr lang="en-CA" b="1" dirty="0">
                <a:solidFill>
                  <a:schemeClr val="bg1">
                    <a:lumMod val="65000"/>
                  </a:schemeClr>
                </a:solidFill>
                <a:latin typeface="Avenir Next LT Pro" panose="020B0504020202020204" pitchFamily="34" charset="0"/>
              </a:rPr>
              <a:t>The Challenge of Faithfulness (3:10-13)</a:t>
            </a:r>
          </a:p>
          <a:p>
            <a:pPr marL="514350" indent="-514350">
              <a:buFont typeface="+mj-lt"/>
              <a:buAutoNum type="arabicPeriod"/>
            </a:pPr>
            <a:r>
              <a:rPr lang="en-CA" b="1" dirty="0">
                <a:solidFill>
                  <a:schemeClr val="bg1">
                    <a:lumMod val="65000"/>
                  </a:schemeClr>
                </a:solidFill>
                <a:latin typeface="Avenir Next LT Pro" panose="020B0504020202020204" pitchFamily="34" charset="0"/>
              </a:rPr>
              <a:t>The Foundation of Faithfulness (3:14-17)</a:t>
            </a:r>
          </a:p>
          <a:p>
            <a:pPr marL="514350" indent="-514350">
              <a:buFont typeface="+mj-lt"/>
              <a:buAutoNum type="arabicPeriod"/>
            </a:pPr>
            <a:r>
              <a:rPr lang="en-CA" b="1" dirty="0">
                <a:latin typeface="Avenir Next LT Pro" panose="020B0504020202020204" pitchFamily="34" charset="0"/>
              </a:rPr>
              <a:t>The Responsibility of Faithfulness (4:1-5) </a:t>
            </a:r>
            <a:r>
              <a:rPr lang="en-CA" dirty="0">
                <a:latin typeface="Avenir Next LT Pro" panose="020B0504020202020204" pitchFamily="34" charset="0"/>
              </a:rPr>
              <a:t>– PROCLAIM the Word</a:t>
            </a:r>
            <a:endParaRPr lang="en-CA" b="1" dirty="0">
              <a:latin typeface="Avenir Next LT Pro" panose="020B0504020202020204" pitchFamily="34" charset="0"/>
            </a:endParaRPr>
          </a:p>
        </p:txBody>
      </p:sp>
      <p:sp>
        <p:nvSpPr>
          <p:cNvPr id="10" name="TextBox 9">
            <a:extLst>
              <a:ext uri="{FF2B5EF4-FFF2-40B4-BE49-F238E27FC236}">
                <a16:creationId xmlns:a16="http://schemas.microsoft.com/office/drawing/2014/main" id="{36009A7E-B0F7-45DB-A525-48D441627B1A}"/>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The Life of Faithfulness </a:t>
            </a:r>
            <a:r>
              <a:rPr lang="en-US" sz="1200" dirty="0">
                <a:solidFill>
                  <a:schemeClr val="bg1">
                    <a:lumMod val="75000"/>
                  </a:schemeClr>
                </a:solidFill>
                <a:latin typeface="Arial" panose="020B0604020202020204" pitchFamily="34" charset="0"/>
                <a:cs typeface="Arial" panose="020B0604020202020204" pitchFamily="34" charset="0"/>
              </a:rPr>
              <a:t>| 2 Timothy 3:10-4:8</a:t>
            </a:r>
          </a:p>
        </p:txBody>
      </p:sp>
    </p:spTree>
    <p:extLst>
      <p:ext uri="{BB962C8B-B14F-4D97-AF65-F5344CB8AC3E}">
        <p14:creationId xmlns:p14="http://schemas.microsoft.com/office/powerpoint/2010/main" val="3601835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0492D-8A2D-59C2-1014-BD9EDF9B94C7}"/>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9884215F-9B60-CBEE-43A2-1199716F8C67}"/>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The Life of Faithfulness </a:t>
            </a:r>
            <a:r>
              <a:rPr lang="en-US" sz="1200" dirty="0">
                <a:solidFill>
                  <a:schemeClr val="bg1">
                    <a:lumMod val="75000"/>
                  </a:schemeClr>
                </a:solidFill>
                <a:latin typeface="Arial" panose="020B0604020202020204" pitchFamily="34" charset="0"/>
                <a:cs typeface="Arial" panose="020B0604020202020204" pitchFamily="34" charset="0"/>
              </a:rPr>
              <a:t>| 2 Timothy 3:10-4:8</a:t>
            </a:r>
          </a:p>
        </p:txBody>
      </p:sp>
      <p:sp>
        <p:nvSpPr>
          <p:cNvPr id="7" name="Subtitle 2">
            <a:extLst>
              <a:ext uri="{FF2B5EF4-FFF2-40B4-BE49-F238E27FC236}">
                <a16:creationId xmlns:a16="http://schemas.microsoft.com/office/drawing/2014/main" id="{A418724B-D2FB-E668-4AAE-95F02601DBC7}"/>
              </a:ext>
            </a:extLst>
          </p:cNvPr>
          <p:cNvSpPr txBox="1">
            <a:spLocks/>
          </p:cNvSpPr>
          <p:nvPr/>
        </p:nvSpPr>
        <p:spPr>
          <a:xfrm>
            <a:off x="1251385" y="1386334"/>
            <a:ext cx="9620250"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nSpc>
                <a:spcPct val="100000"/>
              </a:lnSpc>
              <a:spcBef>
                <a:spcPts val="1600"/>
              </a:spcBef>
              <a:buNone/>
            </a:pPr>
            <a:r>
              <a:rPr lang="en-CA" dirty="0">
                <a:latin typeface="Avenir Next LT Pro" panose="020B0504020202020204" pitchFamily="34" charset="77"/>
              </a:rPr>
              <a:t>In the presence of God and of Christ Jesus, who will judge the living and the dead, and in view of his appearing and his kingdom, I give you this charge: </a:t>
            </a:r>
            <a:r>
              <a:rPr lang="en-CA" b="1" baseline="30000" dirty="0">
                <a:latin typeface="Avenir Next LT Pro" panose="020B0504020202020204" pitchFamily="34" charset="77"/>
              </a:rPr>
              <a:t>2 </a:t>
            </a:r>
            <a:r>
              <a:rPr lang="en-CA" dirty="0">
                <a:latin typeface="Avenir Next LT Pro" panose="020B0504020202020204" pitchFamily="34" charset="77"/>
              </a:rPr>
              <a:t>Preach the word; be prepared in season and out of season; correct, </a:t>
            </a:r>
            <a:r>
              <a:rPr lang="en-CA" dirty="0" err="1">
                <a:latin typeface="Avenir Next LT Pro" panose="020B0504020202020204" pitchFamily="34" charset="77"/>
              </a:rPr>
              <a:t>rebukeand</a:t>
            </a:r>
            <a:r>
              <a:rPr lang="en-CA" dirty="0">
                <a:latin typeface="Avenir Next LT Pro" panose="020B0504020202020204" pitchFamily="34" charset="77"/>
              </a:rPr>
              <a:t> encourage—with great patience and careful instruction.</a:t>
            </a:r>
            <a:endParaRPr lang="en-CA" sz="3200" dirty="0">
              <a:latin typeface="Avenir Next LT Pro" panose="020B0504020202020204" pitchFamily="34" charset="77"/>
            </a:endParaRPr>
          </a:p>
        </p:txBody>
      </p:sp>
      <p:sp>
        <p:nvSpPr>
          <p:cNvPr id="8" name="Subtitle 2">
            <a:extLst>
              <a:ext uri="{FF2B5EF4-FFF2-40B4-BE49-F238E27FC236}">
                <a16:creationId xmlns:a16="http://schemas.microsoft.com/office/drawing/2014/main" id="{F5E7FFD1-7A78-6FA2-D1BC-61DBDEF9A09B}"/>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r">
              <a:buNone/>
            </a:pPr>
            <a:r>
              <a:rPr lang="en-CA" sz="1800" dirty="0">
                <a:solidFill>
                  <a:schemeClr val="bg1">
                    <a:lumMod val="75000"/>
                  </a:schemeClr>
                </a:solidFill>
                <a:latin typeface="Avenir Next LT Pro" panose="020B0504020202020204" pitchFamily="34" charset="0"/>
              </a:rPr>
              <a:t>2 Timothy 4:1-2</a:t>
            </a:r>
          </a:p>
        </p:txBody>
      </p:sp>
      <p:grpSp>
        <p:nvGrpSpPr>
          <p:cNvPr id="10" name="Group 9">
            <a:extLst>
              <a:ext uri="{FF2B5EF4-FFF2-40B4-BE49-F238E27FC236}">
                <a16:creationId xmlns:a16="http://schemas.microsoft.com/office/drawing/2014/main" id="{4C5ED28E-70B1-4594-531F-C63589AA208E}"/>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D3756F1E-7978-9574-A58E-B741616DDBCE}"/>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E422A67D-A0E1-6E44-B8BB-EEB02C7C6F6D}"/>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gonal Stripe 19">
                <a:extLst>
                  <a:ext uri="{FF2B5EF4-FFF2-40B4-BE49-F238E27FC236}">
                    <a16:creationId xmlns:a16="http://schemas.microsoft.com/office/drawing/2014/main" id="{87F2150E-2272-671E-3609-4A303D4AD1BE}"/>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4AC20B06-F37D-EBEB-4C6E-57DAF2EA47E7}"/>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B07CE4EE-8874-568F-D481-9FB333FAC287}"/>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gonal Stripe 17">
                <a:extLst>
                  <a:ext uri="{FF2B5EF4-FFF2-40B4-BE49-F238E27FC236}">
                    <a16:creationId xmlns:a16="http://schemas.microsoft.com/office/drawing/2014/main" id="{9457D1AF-AAFE-7954-A36D-45DAB44D48EA}"/>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2684575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70D92-2E01-E38F-8D95-2EAED114E746}"/>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80CC8FBE-1BEE-BB13-83A8-5A7CA2D0DDB3}"/>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The Life of Faithfulness </a:t>
            </a:r>
            <a:r>
              <a:rPr lang="en-US" sz="1200" dirty="0">
                <a:solidFill>
                  <a:schemeClr val="bg1">
                    <a:lumMod val="75000"/>
                  </a:schemeClr>
                </a:solidFill>
                <a:latin typeface="Arial" panose="020B0604020202020204" pitchFamily="34" charset="0"/>
                <a:cs typeface="Arial" panose="020B0604020202020204" pitchFamily="34" charset="0"/>
              </a:rPr>
              <a:t>| 2 Timothy 3:10-4:8</a:t>
            </a:r>
          </a:p>
        </p:txBody>
      </p:sp>
      <p:sp>
        <p:nvSpPr>
          <p:cNvPr id="7" name="Subtitle 2">
            <a:extLst>
              <a:ext uri="{FF2B5EF4-FFF2-40B4-BE49-F238E27FC236}">
                <a16:creationId xmlns:a16="http://schemas.microsoft.com/office/drawing/2014/main" id="{BFD8D31A-DE93-4450-5864-61F28161719B}"/>
              </a:ext>
            </a:extLst>
          </p:cNvPr>
          <p:cNvSpPr txBox="1">
            <a:spLocks/>
          </p:cNvSpPr>
          <p:nvPr/>
        </p:nvSpPr>
        <p:spPr>
          <a:xfrm>
            <a:off x="1251385" y="1386334"/>
            <a:ext cx="9620250"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nSpc>
                <a:spcPct val="100000"/>
              </a:lnSpc>
              <a:spcBef>
                <a:spcPts val="1600"/>
              </a:spcBef>
              <a:buNone/>
            </a:pPr>
            <a:r>
              <a:rPr lang="en-CA" b="1" baseline="30000" dirty="0">
                <a:latin typeface="Avenir Next LT Pro" panose="020B0504020202020204" pitchFamily="34" charset="77"/>
              </a:rPr>
              <a:t>3 </a:t>
            </a:r>
            <a:r>
              <a:rPr lang="en-CA" dirty="0">
                <a:latin typeface="Avenir Next LT Pro" panose="020B0504020202020204" pitchFamily="34" charset="77"/>
              </a:rPr>
              <a:t>For the time will come when people will not put up with sound doctrine. Instead, to suit their own desires, they will gather around them a great number of teachers to say what their itching ears want to hear. </a:t>
            </a:r>
            <a:r>
              <a:rPr lang="en-CA" b="1" baseline="30000" dirty="0">
                <a:latin typeface="Avenir Next LT Pro" panose="020B0504020202020204" pitchFamily="34" charset="77"/>
              </a:rPr>
              <a:t>4 </a:t>
            </a:r>
            <a:r>
              <a:rPr lang="en-CA" dirty="0">
                <a:latin typeface="Avenir Next LT Pro" panose="020B0504020202020204" pitchFamily="34" charset="77"/>
              </a:rPr>
              <a:t>They will turn their ears away from the truth and turn aside to myths.</a:t>
            </a:r>
            <a:endParaRPr lang="en-CA" sz="3200" dirty="0">
              <a:latin typeface="Avenir Next LT Pro" panose="020B0504020202020204" pitchFamily="34" charset="77"/>
            </a:endParaRPr>
          </a:p>
        </p:txBody>
      </p:sp>
      <p:sp>
        <p:nvSpPr>
          <p:cNvPr id="8" name="Subtitle 2">
            <a:extLst>
              <a:ext uri="{FF2B5EF4-FFF2-40B4-BE49-F238E27FC236}">
                <a16:creationId xmlns:a16="http://schemas.microsoft.com/office/drawing/2014/main" id="{78A875F1-8F44-795F-6279-A4693EDCD23F}"/>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r">
              <a:buNone/>
            </a:pPr>
            <a:r>
              <a:rPr lang="en-CA" sz="1800" dirty="0">
                <a:solidFill>
                  <a:schemeClr val="bg1">
                    <a:lumMod val="75000"/>
                  </a:schemeClr>
                </a:solidFill>
                <a:latin typeface="Avenir Next LT Pro" panose="020B0504020202020204" pitchFamily="34" charset="0"/>
              </a:rPr>
              <a:t>2 Timothy 4:3-4</a:t>
            </a:r>
          </a:p>
        </p:txBody>
      </p:sp>
      <p:grpSp>
        <p:nvGrpSpPr>
          <p:cNvPr id="10" name="Group 9">
            <a:extLst>
              <a:ext uri="{FF2B5EF4-FFF2-40B4-BE49-F238E27FC236}">
                <a16:creationId xmlns:a16="http://schemas.microsoft.com/office/drawing/2014/main" id="{54EEB2EA-91CB-2D6F-D143-6FE3BA861206}"/>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1C5E77C2-01F1-4512-B572-EC8B9ACF199C}"/>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61038DE5-FF32-793A-773D-FC4BB47EEFF9}"/>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gonal Stripe 19">
                <a:extLst>
                  <a:ext uri="{FF2B5EF4-FFF2-40B4-BE49-F238E27FC236}">
                    <a16:creationId xmlns:a16="http://schemas.microsoft.com/office/drawing/2014/main" id="{D9DC64AA-E458-05B3-E52C-874B2A7E395D}"/>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A7138076-6B1D-9C9A-8C4E-06CE1F592BA9}"/>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93E23608-E0EE-F3D1-07C6-B784B5F8EF13}"/>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gonal Stripe 17">
                <a:extLst>
                  <a:ext uri="{FF2B5EF4-FFF2-40B4-BE49-F238E27FC236}">
                    <a16:creationId xmlns:a16="http://schemas.microsoft.com/office/drawing/2014/main" id="{DA6A37FE-FEC2-43E2-F9CD-5EE4734417E9}"/>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3156772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1949B-4F0A-AC1F-3F61-8E4D6170434E}"/>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9F23206A-73E5-9AEE-A475-00243ACCC65F}"/>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The Life of Faithfulness </a:t>
            </a:r>
            <a:r>
              <a:rPr lang="en-US" sz="1200" dirty="0">
                <a:solidFill>
                  <a:schemeClr val="bg1">
                    <a:lumMod val="75000"/>
                  </a:schemeClr>
                </a:solidFill>
                <a:latin typeface="Arial" panose="020B0604020202020204" pitchFamily="34" charset="0"/>
                <a:cs typeface="Arial" panose="020B0604020202020204" pitchFamily="34" charset="0"/>
              </a:rPr>
              <a:t>| 2 Timothy 3:10-4:8</a:t>
            </a:r>
          </a:p>
        </p:txBody>
      </p:sp>
      <p:sp>
        <p:nvSpPr>
          <p:cNvPr id="7" name="Subtitle 2">
            <a:extLst>
              <a:ext uri="{FF2B5EF4-FFF2-40B4-BE49-F238E27FC236}">
                <a16:creationId xmlns:a16="http://schemas.microsoft.com/office/drawing/2014/main" id="{10E0907F-8C2D-E16B-7B72-805011739C45}"/>
              </a:ext>
            </a:extLst>
          </p:cNvPr>
          <p:cNvSpPr txBox="1">
            <a:spLocks/>
          </p:cNvSpPr>
          <p:nvPr/>
        </p:nvSpPr>
        <p:spPr>
          <a:xfrm>
            <a:off x="1251385" y="1386334"/>
            <a:ext cx="9620250"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nSpc>
                <a:spcPct val="100000"/>
              </a:lnSpc>
              <a:spcBef>
                <a:spcPts val="1600"/>
              </a:spcBef>
              <a:buNone/>
            </a:pPr>
            <a:r>
              <a:rPr lang="en-CA" b="1" baseline="30000" dirty="0">
                <a:latin typeface="Avenir Next LT Pro" panose="020B0504020202020204" pitchFamily="34" charset="77"/>
              </a:rPr>
              <a:t>5 </a:t>
            </a:r>
            <a:r>
              <a:rPr lang="en-CA" dirty="0">
                <a:latin typeface="Avenir Next LT Pro" panose="020B0504020202020204" pitchFamily="34" charset="77"/>
              </a:rPr>
              <a:t>But you, keep your head in all situations, endure hardship, do the work of an evangelist, discharge all the duties of your ministry.</a:t>
            </a:r>
            <a:endParaRPr lang="en-CA" sz="3200" dirty="0">
              <a:latin typeface="Avenir Next LT Pro" panose="020B0504020202020204" pitchFamily="34" charset="77"/>
            </a:endParaRPr>
          </a:p>
        </p:txBody>
      </p:sp>
      <p:sp>
        <p:nvSpPr>
          <p:cNvPr id="8" name="Subtitle 2">
            <a:extLst>
              <a:ext uri="{FF2B5EF4-FFF2-40B4-BE49-F238E27FC236}">
                <a16:creationId xmlns:a16="http://schemas.microsoft.com/office/drawing/2014/main" id="{AF67ED49-97D0-7025-7183-8C5E1CF2B931}"/>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r">
              <a:buNone/>
            </a:pPr>
            <a:r>
              <a:rPr lang="en-CA" sz="1800" dirty="0">
                <a:solidFill>
                  <a:schemeClr val="bg1">
                    <a:lumMod val="75000"/>
                  </a:schemeClr>
                </a:solidFill>
                <a:latin typeface="Avenir Next LT Pro" panose="020B0504020202020204" pitchFamily="34" charset="0"/>
              </a:rPr>
              <a:t>2 Timothy 4:5</a:t>
            </a:r>
          </a:p>
        </p:txBody>
      </p:sp>
      <p:grpSp>
        <p:nvGrpSpPr>
          <p:cNvPr id="10" name="Group 9">
            <a:extLst>
              <a:ext uri="{FF2B5EF4-FFF2-40B4-BE49-F238E27FC236}">
                <a16:creationId xmlns:a16="http://schemas.microsoft.com/office/drawing/2014/main" id="{FFD479C3-7AC5-7EA7-97B7-FD3FDFE2A536}"/>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635E49E0-A3D3-4377-98CD-A0E10748CBC8}"/>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8F9005E2-6AE0-63FB-B996-3AF14AE59911}"/>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gonal Stripe 19">
                <a:extLst>
                  <a:ext uri="{FF2B5EF4-FFF2-40B4-BE49-F238E27FC236}">
                    <a16:creationId xmlns:a16="http://schemas.microsoft.com/office/drawing/2014/main" id="{60001DB6-9797-3FFA-FAB3-55D2C64E6A15}"/>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6CFC8BDB-61E1-9BB3-8B6B-2691162CEEAC}"/>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3574402F-1570-DF00-5E31-95A109E77034}"/>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gonal Stripe 17">
                <a:extLst>
                  <a:ext uri="{FF2B5EF4-FFF2-40B4-BE49-F238E27FC236}">
                    <a16:creationId xmlns:a16="http://schemas.microsoft.com/office/drawing/2014/main" id="{FFC1ACBA-218D-0DC0-48D3-6B76AD61E100}"/>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10953139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E3093-D18D-166C-C750-7C60B9A5C344}"/>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11D76DBF-44B6-9A91-6E38-7391FBB2BDB3}"/>
              </a:ext>
            </a:extLst>
          </p:cNvPr>
          <p:cNvSpPr/>
          <p:nvPr/>
        </p:nvSpPr>
        <p:spPr>
          <a:xfrm>
            <a:off x="547141" y="1834778"/>
            <a:ext cx="11644862" cy="3842657"/>
          </a:xfrm>
          <a:prstGeom prst="rect">
            <a:avLst/>
          </a:prstGeom>
          <a:solidFill>
            <a:schemeClr val="accent1">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4FD3F078-D18B-7FDD-6527-76CC3AC42458}"/>
              </a:ext>
            </a:extLst>
          </p:cNvPr>
          <p:cNvSpPr txBox="1">
            <a:spLocks/>
          </p:cNvSpPr>
          <p:nvPr/>
        </p:nvSpPr>
        <p:spPr>
          <a:xfrm>
            <a:off x="770439" y="1834779"/>
            <a:ext cx="3575651" cy="3842656"/>
          </a:xfrm>
          <a:prstGeom prst="rect">
            <a:avLst/>
          </a:prstGeom>
        </p:spPr>
        <p:txBody>
          <a:bodyPr anchor="ctr"/>
          <a:lstStyle>
            <a:lvl1pPr algn="l" defTabSz="914400" rtl="0" eaLnBrk="1" latinLnBrk="0" hangingPunct="1">
              <a:lnSpc>
                <a:spcPct val="90000"/>
              </a:lnSpc>
              <a:spcBef>
                <a:spcPct val="0"/>
              </a:spcBef>
              <a:buNone/>
              <a:defRPr sz="4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latin typeface="Avenir Next LT Pro" panose="020B0504020202020204" pitchFamily="34" charset="0"/>
              </a:rPr>
              <a:t>Remain Faithful</a:t>
            </a:r>
          </a:p>
        </p:txBody>
      </p:sp>
      <p:sp>
        <p:nvSpPr>
          <p:cNvPr id="9" name="Subtitle 2">
            <a:extLst>
              <a:ext uri="{FF2B5EF4-FFF2-40B4-BE49-F238E27FC236}">
                <a16:creationId xmlns:a16="http://schemas.microsoft.com/office/drawing/2014/main" id="{385875A5-22F7-9E75-E9E2-2FEDA8EA95DE}"/>
              </a:ext>
            </a:extLst>
          </p:cNvPr>
          <p:cNvSpPr txBox="1">
            <a:spLocks/>
          </p:cNvSpPr>
          <p:nvPr/>
        </p:nvSpPr>
        <p:spPr>
          <a:xfrm>
            <a:off x="3690650" y="1834778"/>
            <a:ext cx="8234969" cy="3842657"/>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buFont typeface="+mj-lt"/>
              <a:buAutoNum type="arabicPeriod"/>
            </a:pPr>
            <a:r>
              <a:rPr lang="en-CA" b="1" dirty="0">
                <a:solidFill>
                  <a:schemeClr val="bg1">
                    <a:lumMod val="65000"/>
                  </a:schemeClr>
                </a:solidFill>
                <a:latin typeface="Avenir Next LT Pro" panose="020B0504020202020204" pitchFamily="34" charset="0"/>
              </a:rPr>
              <a:t>The Challenge of Faithfulness (3:10-13)</a:t>
            </a:r>
          </a:p>
          <a:p>
            <a:pPr marL="514350" indent="-514350">
              <a:buFont typeface="+mj-lt"/>
              <a:buAutoNum type="arabicPeriod"/>
            </a:pPr>
            <a:r>
              <a:rPr lang="en-CA" b="1" dirty="0">
                <a:solidFill>
                  <a:schemeClr val="bg1">
                    <a:lumMod val="65000"/>
                  </a:schemeClr>
                </a:solidFill>
                <a:latin typeface="Avenir Next LT Pro" panose="020B0504020202020204" pitchFamily="34" charset="0"/>
              </a:rPr>
              <a:t>The Foundation of Faithfulness (3:14-17)</a:t>
            </a:r>
          </a:p>
          <a:p>
            <a:pPr marL="514350" indent="-514350">
              <a:buFont typeface="+mj-lt"/>
              <a:buAutoNum type="arabicPeriod"/>
            </a:pPr>
            <a:r>
              <a:rPr lang="en-CA" b="1" dirty="0">
                <a:solidFill>
                  <a:schemeClr val="bg1">
                    <a:lumMod val="65000"/>
                  </a:schemeClr>
                </a:solidFill>
                <a:latin typeface="Avenir Next LT Pro" panose="020B0504020202020204" pitchFamily="34" charset="0"/>
              </a:rPr>
              <a:t>The Responsibility of Faithfulness (4:1-5)</a:t>
            </a:r>
          </a:p>
          <a:p>
            <a:pPr marL="514350" indent="-514350">
              <a:buFont typeface="+mj-lt"/>
              <a:buAutoNum type="arabicPeriod"/>
            </a:pPr>
            <a:r>
              <a:rPr lang="en-CA" b="1" dirty="0">
                <a:latin typeface="Avenir Next LT Pro" panose="020B0504020202020204" pitchFamily="34" charset="0"/>
              </a:rPr>
              <a:t>The Hope of Faithfulness (4:6-8)</a:t>
            </a:r>
            <a:r>
              <a:rPr lang="en-CA" dirty="0">
                <a:latin typeface="Avenir Next LT Pro" panose="020B0504020202020204" pitchFamily="34" charset="0"/>
              </a:rPr>
              <a:t> – ANTICPATE Christ’s appearing</a:t>
            </a:r>
          </a:p>
        </p:txBody>
      </p:sp>
      <p:sp>
        <p:nvSpPr>
          <p:cNvPr id="10" name="TextBox 9">
            <a:extLst>
              <a:ext uri="{FF2B5EF4-FFF2-40B4-BE49-F238E27FC236}">
                <a16:creationId xmlns:a16="http://schemas.microsoft.com/office/drawing/2014/main" id="{3EA16156-1EE2-D9DA-26CF-4B23C4F127C0}"/>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The Life of Faithfulness </a:t>
            </a:r>
            <a:r>
              <a:rPr lang="en-US" sz="1200" dirty="0">
                <a:solidFill>
                  <a:schemeClr val="bg1">
                    <a:lumMod val="75000"/>
                  </a:schemeClr>
                </a:solidFill>
                <a:latin typeface="Arial" panose="020B0604020202020204" pitchFamily="34" charset="0"/>
                <a:cs typeface="Arial" panose="020B0604020202020204" pitchFamily="34" charset="0"/>
              </a:rPr>
              <a:t>| 2 Timothy 3:10-4:8</a:t>
            </a:r>
          </a:p>
        </p:txBody>
      </p:sp>
    </p:spTree>
    <p:extLst>
      <p:ext uri="{BB962C8B-B14F-4D97-AF65-F5344CB8AC3E}">
        <p14:creationId xmlns:p14="http://schemas.microsoft.com/office/powerpoint/2010/main" val="3495980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257DD-2EB3-B5B7-E105-3C41A4C63292}"/>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E6F2CDB3-7F18-23EF-0A44-1800ABA67702}"/>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The Life of Faithfulness </a:t>
            </a:r>
            <a:r>
              <a:rPr lang="en-US" sz="1200" dirty="0">
                <a:solidFill>
                  <a:schemeClr val="bg1">
                    <a:lumMod val="75000"/>
                  </a:schemeClr>
                </a:solidFill>
                <a:latin typeface="Arial" panose="020B0604020202020204" pitchFamily="34" charset="0"/>
                <a:cs typeface="Arial" panose="020B0604020202020204" pitchFamily="34" charset="0"/>
              </a:rPr>
              <a:t>| 2 Timothy 3:10-4:8</a:t>
            </a:r>
          </a:p>
        </p:txBody>
      </p:sp>
      <p:sp>
        <p:nvSpPr>
          <p:cNvPr id="7" name="Subtitle 2">
            <a:extLst>
              <a:ext uri="{FF2B5EF4-FFF2-40B4-BE49-F238E27FC236}">
                <a16:creationId xmlns:a16="http://schemas.microsoft.com/office/drawing/2014/main" id="{E0A3E54B-1485-9CE6-216D-275264F52D84}"/>
              </a:ext>
            </a:extLst>
          </p:cNvPr>
          <p:cNvSpPr txBox="1">
            <a:spLocks/>
          </p:cNvSpPr>
          <p:nvPr/>
        </p:nvSpPr>
        <p:spPr>
          <a:xfrm>
            <a:off x="1251385" y="1386334"/>
            <a:ext cx="9620250"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nSpc>
                <a:spcPct val="100000"/>
              </a:lnSpc>
              <a:spcBef>
                <a:spcPts val="1600"/>
              </a:spcBef>
              <a:buNone/>
            </a:pPr>
            <a:r>
              <a:rPr lang="en-CA" b="1" baseline="30000" dirty="0">
                <a:latin typeface="Avenir Next LT Pro" panose="020B0504020202020204" pitchFamily="34" charset="77"/>
              </a:rPr>
              <a:t>6 </a:t>
            </a:r>
            <a:r>
              <a:rPr lang="en-CA" dirty="0">
                <a:latin typeface="Avenir Next LT Pro" panose="020B0504020202020204" pitchFamily="34" charset="77"/>
              </a:rPr>
              <a:t>For I am already being poured out like a drink offering, and the time for my departure is near. </a:t>
            </a:r>
            <a:r>
              <a:rPr lang="en-CA" b="1" baseline="30000" dirty="0">
                <a:latin typeface="Avenir Next LT Pro" panose="020B0504020202020204" pitchFamily="34" charset="77"/>
              </a:rPr>
              <a:t>7 </a:t>
            </a:r>
            <a:r>
              <a:rPr lang="en-CA" dirty="0">
                <a:latin typeface="Avenir Next LT Pro" panose="020B0504020202020204" pitchFamily="34" charset="77"/>
              </a:rPr>
              <a:t>I have fought the good fight, I have finished the race, I have kept the faith. </a:t>
            </a:r>
            <a:r>
              <a:rPr lang="en-CA" b="1" baseline="30000" dirty="0">
                <a:latin typeface="Avenir Next LT Pro" panose="020B0504020202020204" pitchFamily="34" charset="77"/>
              </a:rPr>
              <a:t>8 </a:t>
            </a:r>
            <a:r>
              <a:rPr lang="en-CA" dirty="0">
                <a:latin typeface="Avenir Next LT Pro" panose="020B0504020202020204" pitchFamily="34" charset="77"/>
              </a:rPr>
              <a:t>Now there is in store for me the crown of righteousness, which the Lord, the righteous Judge, will award to me on that day—and not only to me, but also to all who have longed for his appearing.</a:t>
            </a:r>
            <a:endParaRPr lang="en-CA" sz="3200" dirty="0">
              <a:latin typeface="Avenir Next LT Pro" panose="020B0504020202020204" pitchFamily="34" charset="77"/>
            </a:endParaRPr>
          </a:p>
        </p:txBody>
      </p:sp>
      <p:sp>
        <p:nvSpPr>
          <p:cNvPr id="8" name="Subtitle 2">
            <a:extLst>
              <a:ext uri="{FF2B5EF4-FFF2-40B4-BE49-F238E27FC236}">
                <a16:creationId xmlns:a16="http://schemas.microsoft.com/office/drawing/2014/main" id="{A3BB7A7E-CA7D-4185-E726-0E3BD0FD0925}"/>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r">
              <a:buNone/>
            </a:pPr>
            <a:r>
              <a:rPr lang="en-CA" sz="1800" dirty="0">
                <a:solidFill>
                  <a:schemeClr val="bg1">
                    <a:lumMod val="75000"/>
                  </a:schemeClr>
                </a:solidFill>
                <a:latin typeface="Avenir Next LT Pro" panose="020B0504020202020204" pitchFamily="34" charset="0"/>
              </a:rPr>
              <a:t>2 Timothy 4:6-8</a:t>
            </a:r>
          </a:p>
        </p:txBody>
      </p:sp>
      <p:grpSp>
        <p:nvGrpSpPr>
          <p:cNvPr id="10" name="Group 9">
            <a:extLst>
              <a:ext uri="{FF2B5EF4-FFF2-40B4-BE49-F238E27FC236}">
                <a16:creationId xmlns:a16="http://schemas.microsoft.com/office/drawing/2014/main" id="{66CCA655-AD0C-2420-1A85-8E13E2322801}"/>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FAE149E6-8DB9-2042-06E7-656F69855813}"/>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492C2552-512F-F193-31F8-959C0D445825}"/>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gonal Stripe 19">
                <a:extLst>
                  <a:ext uri="{FF2B5EF4-FFF2-40B4-BE49-F238E27FC236}">
                    <a16:creationId xmlns:a16="http://schemas.microsoft.com/office/drawing/2014/main" id="{CD6B191D-09D1-4C38-01FD-57E31F6B22C6}"/>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64BF1616-1492-9FDC-A4A5-4C9EF77C750D}"/>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73965445-5C5D-2C85-93FC-6FE0D1585181}"/>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gonal Stripe 17">
                <a:extLst>
                  <a:ext uri="{FF2B5EF4-FFF2-40B4-BE49-F238E27FC236}">
                    <a16:creationId xmlns:a16="http://schemas.microsoft.com/office/drawing/2014/main" id="{F085D688-C7A6-A73D-2ADF-CE26B465D085}"/>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11034177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61161-30B1-31F7-58F0-82ABAEC386A8}"/>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A4A039CF-676D-C59F-34F0-3EDBA989D613}"/>
              </a:ext>
            </a:extLst>
          </p:cNvPr>
          <p:cNvSpPr/>
          <p:nvPr/>
        </p:nvSpPr>
        <p:spPr>
          <a:xfrm>
            <a:off x="547141" y="1834778"/>
            <a:ext cx="11644862" cy="3842657"/>
          </a:xfrm>
          <a:prstGeom prst="rect">
            <a:avLst/>
          </a:prstGeom>
          <a:solidFill>
            <a:schemeClr val="accent1">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B35E27F2-7F87-B887-32E0-B1B75BDE5B88}"/>
              </a:ext>
            </a:extLst>
          </p:cNvPr>
          <p:cNvSpPr txBox="1">
            <a:spLocks/>
          </p:cNvSpPr>
          <p:nvPr/>
        </p:nvSpPr>
        <p:spPr>
          <a:xfrm>
            <a:off x="770439" y="1834779"/>
            <a:ext cx="3575651" cy="3842656"/>
          </a:xfrm>
          <a:prstGeom prst="rect">
            <a:avLst/>
          </a:prstGeom>
        </p:spPr>
        <p:txBody>
          <a:bodyPr anchor="ctr"/>
          <a:lstStyle>
            <a:lvl1pPr algn="l" defTabSz="914400" rtl="0" eaLnBrk="1" latinLnBrk="0" hangingPunct="1">
              <a:lnSpc>
                <a:spcPct val="90000"/>
              </a:lnSpc>
              <a:spcBef>
                <a:spcPct val="0"/>
              </a:spcBef>
              <a:buNone/>
              <a:defRPr sz="4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latin typeface="Avenir Next LT Pro" panose="020B0504020202020204" pitchFamily="34" charset="0"/>
              </a:rPr>
              <a:t>Remain Faithful</a:t>
            </a:r>
          </a:p>
        </p:txBody>
      </p:sp>
      <p:sp>
        <p:nvSpPr>
          <p:cNvPr id="9" name="Subtitle 2">
            <a:extLst>
              <a:ext uri="{FF2B5EF4-FFF2-40B4-BE49-F238E27FC236}">
                <a16:creationId xmlns:a16="http://schemas.microsoft.com/office/drawing/2014/main" id="{F1558B6A-7D90-AF38-C458-B2AEB743A74F}"/>
              </a:ext>
            </a:extLst>
          </p:cNvPr>
          <p:cNvSpPr txBox="1">
            <a:spLocks/>
          </p:cNvSpPr>
          <p:nvPr/>
        </p:nvSpPr>
        <p:spPr>
          <a:xfrm>
            <a:off x="3690650" y="1834778"/>
            <a:ext cx="8234969" cy="3842657"/>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buFont typeface="+mj-lt"/>
              <a:buAutoNum type="arabicPeriod"/>
            </a:pPr>
            <a:r>
              <a:rPr lang="en-CA" b="1" dirty="0">
                <a:latin typeface="Avenir Next LT Pro" panose="020B0504020202020204" pitchFamily="34" charset="0"/>
              </a:rPr>
              <a:t>The Challenge of Faithfulness (3:10-13)</a:t>
            </a:r>
          </a:p>
          <a:p>
            <a:pPr marL="514350" indent="-514350">
              <a:buFont typeface="+mj-lt"/>
              <a:buAutoNum type="arabicPeriod"/>
            </a:pPr>
            <a:r>
              <a:rPr lang="en-CA" b="1" dirty="0">
                <a:latin typeface="Avenir Next LT Pro" panose="020B0504020202020204" pitchFamily="34" charset="0"/>
              </a:rPr>
              <a:t>The Foundation of Faithfulness (3:14-17)</a:t>
            </a:r>
          </a:p>
          <a:p>
            <a:pPr marL="514350" indent="-514350">
              <a:buFont typeface="+mj-lt"/>
              <a:buAutoNum type="arabicPeriod"/>
            </a:pPr>
            <a:r>
              <a:rPr lang="en-CA" b="1" dirty="0">
                <a:latin typeface="Avenir Next LT Pro" panose="020B0504020202020204" pitchFamily="34" charset="0"/>
              </a:rPr>
              <a:t>The Responsibility of Faithfulness (4:1-5)</a:t>
            </a:r>
          </a:p>
          <a:p>
            <a:pPr marL="514350" indent="-514350">
              <a:buFont typeface="+mj-lt"/>
              <a:buAutoNum type="arabicPeriod"/>
            </a:pPr>
            <a:r>
              <a:rPr lang="en-CA" b="1" dirty="0">
                <a:latin typeface="Avenir Next LT Pro" panose="020B0504020202020204" pitchFamily="34" charset="0"/>
              </a:rPr>
              <a:t>The Hope of Faithfulness (4:6-8)</a:t>
            </a:r>
            <a:endParaRPr lang="en-CA" dirty="0">
              <a:latin typeface="Avenir Next LT Pro" panose="020B0504020202020204" pitchFamily="34" charset="0"/>
            </a:endParaRPr>
          </a:p>
        </p:txBody>
      </p:sp>
      <p:sp>
        <p:nvSpPr>
          <p:cNvPr id="10" name="TextBox 9">
            <a:extLst>
              <a:ext uri="{FF2B5EF4-FFF2-40B4-BE49-F238E27FC236}">
                <a16:creationId xmlns:a16="http://schemas.microsoft.com/office/drawing/2014/main" id="{41245DFD-D050-73FE-E2B2-BFC9BC8908D0}"/>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The Life of Faithfulness </a:t>
            </a:r>
            <a:r>
              <a:rPr lang="en-US" sz="1200" dirty="0">
                <a:solidFill>
                  <a:schemeClr val="bg1">
                    <a:lumMod val="75000"/>
                  </a:schemeClr>
                </a:solidFill>
                <a:latin typeface="Arial" panose="020B0604020202020204" pitchFamily="34" charset="0"/>
                <a:cs typeface="Arial" panose="020B0604020202020204" pitchFamily="34" charset="0"/>
              </a:rPr>
              <a:t>| 2 Timothy 3:10-4:8</a:t>
            </a:r>
          </a:p>
        </p:txBody>
      </p:sp>
    </p:spTree>
    <p:extLst>
      <p:ext uri="{BB962C8B-B14F-4D97-AF65-F5344CB8AC3E}">
        <p14:creationId xmlns:p14="http://schemas.microsoft.com/office/powerpoint/2010/main" val="267987142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577</TotalTime>
  <Words>887</Words>
  <Application>Microsoft Macintosh PowerPoint</Application>
  <PresentationFormat>Widescreen</PresentationFormat>
  <Paragraphs>64</Paragraphs>
  <Slides>18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Avenir Next LT Pro</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Confidence in Life</dc:title>
  <dc:creator>Microsoft Office User</dc:creator>
  <cp:lastModifiedBy>Bronco Lam</cp:lastModifiedBy>
  <cp:revision>22</cp:revision>
  <dcterms:created xsi:type="dcterms:W3CDTF">2020-02-15T22:14:16Z</dcterms:created>
  <dcterms:modified xsi:type="dcterms:W3CDTF">2026-10-24T22:18:38Z</dcterms:modified>
</cp:coreProperties>
</file>