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12"/>
          <p:cNvSpPr txBox="1"/>
          <p:nvPr/>
        </p:nvSpPr>
        <p:spPr>
          <a:xfrm>
            <a:off x="497788" y="452063"/>
            <a:ext cx="4120955" cy="264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NYMAC</a:t>
            </a:r>
            <a:r>
              <a:rPr b="0">
                <a:solidFill>
                  <a:srgbClr val="BFBFBF"/>
                </a:solidFill>
              </a:rPr>
              <a:t> | English Congregation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16;p2"/>
          <p:cNvSpPr txBox="1"/>
          <p:nvPr/>
        </p:nvSpPr>
        <p:spPr>
          <a:xfrm>
            <a:off x="592865" y="3120535"/>
            <a:ext cx="11553352" cy="193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lvl="1" indent="457200">
              <a:defRPr b="1" sz="8000">
                <a:latin typeface="Verdana"/>
                <a:ea typeface="Verdana"/>
                <a:cs typeface="Verdana"/>
                <a:sym typeface="Verdana"/>
              </a:defRPr>
            </a:pPr>
            <a:r>
              <a:t>Strong in Grace</a:t>
            </a:r>
          </a:p>
          <a:p>
            <a:pPr lvl="1" indent="457200"/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lvl="1" indent="457200">
              <a:defRPr sz="2000">
                <a:latin typeface="Verdana"/>
                <a:ea typeface="Verdana"/>
                <a:cs typeface="Verdana"/>
                <a:sym typeface="Verdana"/>
              </a:defRPr>
            </a:pPr>
            <a:r>
              <a:t>2 Timothy 2:1-13</a:t>
            </a:r>
          </a:p>
        </p:txBody>
      </p:sp>
      <p:pic>
        <p:nvPicPr>
          <p:cNvPr id="22" name="Google Shape;17;p2" descr="Google Shape;17;p2"/>
          <p:cNvPicPr>
            <a:picLocks noChangeAspect="1"/>
          </p:cNvPicPr>
          <p:nvPr/>
        </p:nvPicPr>
        <p:blipFill>
          <a:blip r:embed="rId2">
            <a:alphaModFix amt="14000"/>
            <a:extLst/>
          </a:blip>
          <a:srcRect l="60291" t="0" r="5172" b="0"/>
          <a:stretch>
            <a:fillRect/>
          </a:stretch>
        </p:blipFill>
        <p:spPr>
          <a:xfrm>
            <a:off x="547150" y="1315875"/>
            <a:ext cx="3605750" cy="5542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Google Shape;18;p2" descr="Google Shape;18;p2"/>
          <p:cNvPicPr>
            <a:picLocks noChangeAspect="1"/>
          </p:cNvPicPr>
          <p:nvPr/>
        </p:nvPicPr>
        <p:blipFill>
          <a:blip r:embed="rId3">
            <a:alphaModFix amt="25000"/>
            <a:extLst/>
          </a:blip>
          <a:srcRect l="42512" t="0" r="18056" b="0"/>
          <a:stretch>
            <a:fillRect/>
          </a:stretch>
        </p:blipFill>
        <p:spPr>
          <a:xfrm>
            <a:off x="8166099" y="1315875"/>
            <a:ext cx="3898902" cy="55421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Google Shape;19;p2" descr="Google Shape;19;p2"/>
          <p:cNvPicPr>
            <a:picLocks noChangeAspect="1"/>
          </p:cNvPicPr>
          <p:nvPr/>
        </p:nvPicPr>
        <p:blipFill>
          <a:blip r:embed="rId4">
            <a:alphaModFix amt="15000"/>
            <a:extLst/>
          </a:blip>
          <a:srcRect l="19256" t="0" r="32518" b="0"/>
          <a:stretch>
            <a:fillRect/>
          </a:stretch>
        </p:blipFill>
        <p:spPr>
          <a:xfrm>
            <a:off x="4152899" y="1315875"/>
            <a:ext cx="4013202" cy="5542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5;p7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27" name="Google Shape;26;p7"/>
          <p:cNvSpPr txBox="1"/>
          <p:nvPr/>
        </p:nvSpPr>
        <p:spPr>
          <a:xfrm>
            <a:off x="4443552" y="3032226"/>
            <a:ext cx="7248634" cy="144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SOLDIER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ATHLETE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FARMER</a:t>
            </a:r>
          </a:p>
        </p:txBody>
      </p:sp>
      <p:sp>
        <p:nvSpPr>
          <p:cNvPr id="28" name="Google Shape;27;p7"/>
          <p:cNvSpPr txBox="1"/>
          <p:nvPr/>
        </p:nvSpPr>
        <p:spPr>
          <a:xfrm>
            <a:off x="497788" y="700979"/>
            <a:ext cx="4120955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29" name="Google Shape;28;p7" descr="Google Shape;28;p7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60291" t="4555" r="5172" b="26111"/>
          <a:stretch>
            <a:fillRect/>
          </a:stretch>
        </p:blipFill>
        <p:spPr>
          <a:xfrm>
            <a:off x="547150" y="1834775"/>
            <a:ext cx="3605750" cy="3842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Google Shape;29;p7" descr="Google Shape;29;p7"/>
          <p:cNvPicPr>
            <a:picLocks noChangeAspect="1"/>
          </p:cNvPicPr>
          <p:nvPr/>
        </p:nvPicPr>
        <p:blipFill>
          <a:blip r:embed="rId3">
            <a:alphaModFix amt="25000"/>
            <a:extLst/>
          </a:blip>
          <a:srcRect l="42512" t="13258" r="18056" b="17404"/>
          <a:stretch>
            <a:fillRect/>
          </a:stretch>
        </p:blipFill>
        <p:spPr>
          <a:xfrm>
            <a:off x="8166099" y="1834775"/>
            <a:ext cx="3898902" cy="384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Google Shape;30;p7" descr="Google Shape;30;p7"/>
          <p:cNvPicPr>
            <a:picLocks noChangeAspect="1"/>
          </p:cNvPicPr>
          <p:nvPr/>
        </p:nvPicPr>
        <p:blipFill>
          <a:blip r:embed="rId4">
            <a:alphaModFix amt="15000"/>
            <a:extLst/>
          </a:blip>
          <a:srcRect l="19256" t="0" r="32518" b="30666"/>
          <a:stretch>
            <a:fillRect/>
          </a:stretch>
        </p:blipFill>
        <p:spPr>
          <a:xfrm>
            <a:off x="4152899" y="1834775"/>
            <a:ext cx="4013202" cy="384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5;h24ef3e467ecdfc3d_0_0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34" name="Google Shape;36;h24ef3e467ecdfc3d_0_0"/>
          <p:cNvSpPr txBox="1"/>
          <p:nvPr/>
        </p:nvSpPr>
        <p:spPr>
          <a:xfrm>
            <a:off x="4443553" y="3513577"/>
            <a:ext cx="7248651" cy="48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Serve as a SOLDIER</a:t>
            </a:r>
          </a:p>
        </p:txBody>
      </p:sp>
      <p:sp>
        <p:nvSpPr>
          <p:cNvPr id="35" name="Google Shape;37;h24ef3e467ecdfc3d_0_0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36" name="Google Shape;38;h24ef3e467ecdfc3d_0_0" descr="Google Shape;38;h24ef3e467ecdfc3d_0_0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0" t="4769" r="813" b="36569"/>
          <a:stretch>
            <a:fillRect/>
          </a:stretch>
        </p:blipFill>
        <p:spPr>
          <a:xfrm>
            <a:off x="547199" y="1819149"/>
            <a:ext cx="11644802" cy="38739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43;h24ef3e467ecdfc3d_0_5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39" name="Google Shape;44;h24ef3e467ecdfc3d_0_51"/>
          <p:cNvSpPr txBox="1"/>
          <p:nvPr/>
        </p:nvSpPr>
        <p:spPr>
          <a:xfrm>
            <a:off x="1297109" y="3414743"/>
            <a:ext cx="9528952" cy="96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Join with me in suffering, like a good soldier of Christ Jesus.</a:t>
            </a:r>
          </a:p>
        </p:txBody>
      </p:sp>
      <p:sp>
        <p:nvSpPr>
          <p:cNvPr id="40" name="Google Shape;45;h24ef3e467ecdfc3d_0_51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2:3</a:t>
            </a:r>
          </a:p>
        </p:txBody>
      </p:sp>
      <p:grpSp>
        <p:nvGrpSpPr>
          <p:cNvPr id="47" name="Google Shape;46;h24ef3e467ecdfc3d_0_51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43" name="Google Shape;47;h24ef3e467ecdfc3d_0_51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41" name="Google Shape;48;h24ef3e467ecdfc3d_0_5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2" name="Google Shape;49;h24ef3e467ecdfc3d_0_5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46" name="Google Shape;50;h24ef3e467ecdfc3d_0_51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44" name="Google Shape;51;h24ef3e467ecdfc3d_0_5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5" name="Google Shape;52;h24ef3e467ecdfc3d_0_5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57;h56009ad10218c3de_0_0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50" name="Google Shape;58;h56009ad10218c3de_0_0"/>
          <p:cNvSpPr txBox="1"/>
          <p:nvPr/>
        </p:nvSpPr>
        <p:spPr>
          <a:xfrm>
            <a:off x="1297109" y="3209004"/>
            <a:ext cx="9528952" cy="137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…This is my gospel, for which I am suffering even to the point of being chained like a criminal…</a:t>
            </a:r>
          </a:p>
        </p:txBody>
      </p:sp>
      <p:sp>
        <p:nvSpPr>
          <p:cNvPr id="51" name="Google Shape;59;h56009ad10218c3de_0_0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2:8-9</a:t>
            </a:r>
          </a:p>
        </p:txBody>
      </p:sp>
      <p:grpSp>
        <p:nvGrpSpPr>
          <p:cNvPr id="58" name="Google Shape;60;h56009ad10218c3de_0_0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54" name="Google Shape;61;h56009ad10218c3de_0_0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52" name="Google Shape;62;h56009ad10218c3de_0_0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" name="Google Shape;63;h56009ad10218c3de_0_0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57" name="Google Shape;64;h56009ad10218c3de_0_0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55" name="Google Shape;65;h56009ad10218c3de_0_0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" name="Google Shape;66;h56009ad10218c3de_0_0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71;h56009ad10218c3de_0_13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61" name="Google Shape;72;h56009ad10218c3de_0_13"/>
          <p:cNvSpPr txBox="1"/>
          <p:nvPr/>
        </p:nvSpPr>
        <p:spPr>
          <a:xfrm>
            <a:off x="4443553" y="3513577"/>
            <a:ext cx="7248651" cy="48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Serve as a SOLDIER</a:t>
            </a:r>
          </a:p>
        </p:txBody>
      </p:sp>
      <p:sp>
        <p:nvSpPr>
          <p:cNvPr id="62" name="Google Shape;73;h56009ad10218c3de_0_13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63" name="Google Shape;74;h56009ad10218c3de_0_13" descr="Google Shape;74;h56009ad10218c3de_0_13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0" t="4769" r="813" b="36569"/>
          <a:stretch>
            <a:fillRect/>
          </a:stretch>
        </p:blipFill>
        <p:spPr>
          <a:xfrm>
            <a:off x="547199" y="1819149"/>
            <a:ext cx="11644802" cy="38739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79;h24ef3e467ecdfc3d_0_44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66" name="Google Shape;80;h24ef3e467ecdfc3d_0_44"/>
          <p:cNvSpPr txBox="1"/>
          <p:nvPr/>
        </p:nvSpPr>
        <p:spPr>
          <a:xfrm>
            <a:off x="4443553" y="3513577"/>
            <a:ext cx="7248651" cy="48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</a:t>
            </a:r>
            <a:r>
              <a:rPr b="1"/>
              <a:t>cause</a:t>
            </a:r>
          </a:p>
        </p:txBody>
      </p:sp>
      <p:sp>
        <p:nvSpPr>
          <p:cNvPr id="67" name="Google Shape;81;h24ef3e467ecdfc3d_0_44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68" name="Google Shape;82;h24ef3e467ecdfc3d_0_44" descr="Google Shape;82;h24ef3e467ecdfc3d_0_44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0" t="4769" r="813" b="36569"/>
          <a:stretch>
            <a:fillRect/>
          </a:stretch>
        </p:blipFill>
        <p:spPr>
          <a:xfrm>
            <a:off x="547207" y="1819149"/>
            <a:ext cx="11644802" cy="38739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87;h24ef3e467ecdfc3d_0_7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71" name="Google Shape;88;h24ef3e467ecdfc3d_0_71"/>
          <p:cNvSpPr txBox="1"/>
          <p:nvPr/>
        </p:nvSpPr>
        <p:spPr>
          <a:xfrm>
            <a:off x="1297109" y="3209004"/>
            <a:ext cx="9528952" cy="137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 one serving as a soldier gets entangled in civilian affairs, but rather tries to please his commanding officer.</a:t>
            </a:r>
          </a:p>
        </p:txBody>
      </p:sp>
      <p:sp>
        <p:nvSpPr>
          <p:cNvPr id="72" name="Google Shape;89;h24ef3e467ecdfc3d_0_71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2:4</a:t>
            </a:r>
          </a:p>
        </p:txBody>
      </p:sp>
      <p:grpSp>
        <p:nvGrpSpPr>
          <p:cNvPr id="79" name="Google Shape;90;h24ef3e467ecdfc3d_0_71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75" name="Google Shape;91;h24ef3e467ecdfc3d_0_71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73" name="Google Shape;92;h24ef3e467ecdfc3d_0_7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" name="Google Shape;93;h24ef3e467ecdfc3d_0_7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78" name="Google Shape;94;h24ef3e467ecdfc3d_0_71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76" name="Google Shape;95;h24ef3e467ecdfc3d_0_7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" name="Google Shape;96;h24ef3e467ecdfc3d_0_7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101;h24ef3e467ecdfc3d_0_64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82" name="Google Shape;102;h24ef3e467ecdfc3d_0_64"/>
          <p:cNvSpPr txBox="1"/>
          <p:nvPr/>
        </p:nvSpPr>
        <p:spPr>
          <a:xfrm>
            <a:off x="4443553" y="3336412"/>
            <a:ext cx="7248651" cy="83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</a:t>
            </a:r>
            <a:r>
              <a:rPr b="1"/>
              <a:t>One Lord</a:t>
            </a:r>
          </a:p>
        </p:txBody>
      </p:sp>
      <p:sp>
        <p:nvSpPr>
          <p:cNvPr id="83" name="Google Shape;103;h24ef3e467ecdfc3d_0_64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84" name="Google Shape;104;h24ef3e467ecdfc3d_0_64" descr="Google Shape;104;h24ef3e467ecdfc3d_0_64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0" t="4769" r="813" b="36569"/>
          <a:stretch>
            <a:fillRect/>
          </a:stretch>
        </p:blipFill>
        <p:spPr>
          <a:xfrm>
            <a:off x="547207" y="1819149"/>
            <a:ext cx="11644802" cy="38739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110;h56009ad10218c3de_0_20" descr="Google Shape;110;h56009ad10218c3de_0_20"/>
          <p:cNvPicPr>
            <a:picLocks noChangeAspect="1"/>
          </p:cNvPicPr>
          <p:nvPr/>
        </p:nvPicPr>
        <p:blipFill>
          <a:blip r:embed="rId2">
            <a:extLst/>
          </a:blip>
          <a:srcRect l="0" t="0" r="0" b="32295"/>
          <a:stretch>
            <a:fillRect/>
          </a:stretch>
        </p:blipFill>
        <p:spPr>
          <a:xfrm>
            <a:off x="0" y="1127113"/>
            <a:ext cx="12192000" cy="4643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115;h56009ad10218c3de_0_25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89" name="Google Shape;116;h56009ad10218c3de_0_25"/>
          <p:cNvSpPr txBox="1"/>
          <p:nvPr/>
        </p:nvSpPr>
        <p:spPr>
          <a:xfrm>
            <a:off x="4443553" y="3336412"/>
            <a:ext cx="7248651" cy="83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</a:t>
            </a:r>
            <a:r>
              <a:rPr b="1"/>
              <a:t>One Lord</a:t>
            </a:r>
          </a:p>
        </p:txBody>
      </p:sp>
      <p:sp>
        <p:nvSpPr>
          <p:cNvPr id="90" name="Google Shape;117;h56009ad10218c3de_0_25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91" name="Google Shape;118;h56009ad10218c3de_0_25" descr="Google Shape;118;h56009ad10218c3de_0_25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0" t="4769" r="813" b="36569"/>
          <a:stretch>
            <a:fillRect/>
          </a:stretch>
        </p:blipFill>
        <p:spPr>
          <a:xfrm>
            <a:off x="547207" y="1819149"/>
            <a:ext cx="11644802" cy="38739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123;h24ef3e467ecdfc3d_0_16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94" name="Google Shape;124;h24ef3e467ecdfc3d_0_16"/>
          <p:cNvSpPr txBox="1"/>
          <p:nvPr/>
        </p:nvSpPr>
        <p:spPr>
          <a:xfrm>
            <a:off x="4443553" y="3095747"/>
            <a:ext cx="7248651" cy="1320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One Lord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Compete as an ATHLETE</a:t>
            </a:r>
          </a:p>
        </p:txBody>
      </p:sp>
      <p:sp>
        <p:nvSpPr>
          <p:cNvPr id="95" name="Google Shape;125;h24ef3e467ecdfc3d_0_16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96" name="Google Shape;126;h24ef3e467ecdfc3d_0_16" descr="Google Shape;126;h24ef3e467ecdfc3d_0_16"/>
          <p:cNvPicPr>
            <a:picLocks noChangeAspect="1"/>
          </p:cNvPicPr>
          <p:nvPr/>
        </p:nvPicPr>
        <p:blipFill>
          <a:blip r:embed="rId2">
            <a:alphaModFix amt="25000"/>
            <a:extLst/>
          </a:blip>
          <a:srcRect l="0" t="7105" r="0" b="43348"/>
          <a:stretch>
            <a:fillRect/>
          </a:stretch>
        </p:blipFill>
        <p:spPr>
          <a:xfrm>
            <a:off x="547208" y="1834775"/>
            <a:ext cx="11644801" cy="384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131;h24ef3e467ecdfc3d_0_98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99" name="Google Shape;132;h24ef3e467ecdfc3d_0_98"/>
          <p:cNvSpPr txBox="1"/>
          <p:nvPr/>
        </p:nvSpPr>
        <p:spPr>
          <a:xfrm>
            <a:off x="1297109" y="3209004"/>
            <a:ext cx="9528952" cy="137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Similarly, anyone who competes as an athlete does not receive the victor’s crown except by competing according to the rules.</a:t>
            </a:r>
          </a:p>
        </p:txBody>
      </p:sp>
      <p:sp>
        <p:nvSpPr>
          <p:cNvPr id="100" name="Google Shape;133;h24ef3e467ecdfc3d_0_98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2:5</a:t>
            </a:r>
          </a:p>
        </p:txBody>
      </p:sp>
      <p:grpSp>
        <p:nvGrpSpPr>
          <p:cNvPr id="107" name="Google Shape;134;h24ef3e467ecdfc3d_0_98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03" name="Google Shape;135;h24ef3e467ecdfc3d_0_98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01" name="Google Shape;136;h24ef3e467ecdfc3d_0_98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" name="Google Shape;137;h24ef3e467ecdfc3d_0_98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06" name="Google Shape;138;h24ef3e467ecdfc3d_0_98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04" name="Google Shape;139;h24ef3e467ecdfc3d_0_98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" name="Google Shape;140;h24ef3e467ecdfc3d_0_98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45;h24ef3e467ecdfc3d_0_91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110" name="Google Shape;146;h24ef3e467ecdfc3d_0_91"/>
          <p:cNvSpPr txBox="1"/>
          <p:nvPr/>
        </p:nvSpPr>
        <p:spPr>
          <a:xfrm>
            <a:off x="4443553" y="3095747"/>
            <a:ext cx="7248651" cy="1320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One Lord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Compete as an ATHLETE for the </a:t>
            </a:r>
            <a:r>
              <a:rPr b="1"/>
              <a:t>crown</a:t>
            </a:r>
          </a:p>
        </p:txBody>
      </p:sp>
      <p:sp>
        <p:nvSpPr>
          <p:cNvPr id="111" name="Google Shape;147;h24ef3e467ecdfc3d_0_9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112" name="Google Shape;148;h24ef3e467ecdfc3d_0_91" descr="Google Shape;148;h24ef3e467ecdfc3d_0_91"/>
          <p:cNvPicPr>
            <a:picLocks noChangeAspect="1"/>
          </p:cNvPicPr>
          <p:nvPr/>
        </p:nvPicPr>
        <p:blipFill>
          <a:blip r:embed="rId2">
            <a:alphaModFix amt="25000"/>
            <a:extLst/>
          </a:blip>
          <a:srcRect l="0" t="7105" r="0" b="43348"/>
          <a:stretch>
            <a:fillRect/>
          </a:stretch>
        </p:blipFill>
        <p:spPr>
          <a:xfrm>
            <a:off x="547208" y="1834775"/>
            <a:ext cx="11644801" cy="384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53;h56009ad10218c3de_0_32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115" name="Google Shape;154;h56009ad10218c3de_0_32"/>
          <p:cNvSpPr txBox="1"/>
          <p:nvPr/>
        </p:nvSpPr>
        <p:spPr>
          <a:xfrm>
            <a:off x="1297109" y="3209004"/>
            <a:ext cx="9528952" cy="137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Similarly, anyone who competes as an athlete does not receive the victor’s crown except by competing according to the rules.</a:t>
            </a:r>
          </a:p>
        </p:txBody>
      </p:sp>
      <p:sp>
        <p:nvSpPr>
          <p:cNvPr id="116" name="Google Shape;155;h56009ad10218c3de_0_32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2:5</a:t>
            </a:r>
          </a:p>
        </p:txBody>
      </p:sp>
      <p:grpSp>
        <p:nvGrpSpPr>
          <p:cNvPr id="123" name="Google Shape;156;h56009ad10218c3de_0_32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19" name="Google Shape;157;h56009ad10218c3de_0_32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17" name="Google Shape;158;h56009ad10218c3de_0_32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" name="Google Shape;159;h56009ad10218c3de_0_32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22" name="Google Shape;160;h56009ad10218c3de_0_32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20" name="Google Shape;161;h56009ad10218c3de_0_32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" name="Google Shape;162;h56009ad10218c3de_0_32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67;h24ef3e467ecdfc3d_0_84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126" name="Google Shape;168;h24ef3e467ecdfc3d_0_84"/>
          <p:cNvSpPr txBox="1"/>
          <p:nvPr/>
        </p:nvSpPr>
        <p:spPr>
          <a:xfrm>
            <a:off x="4443553" y="2918582"/>
            <a:ext cx="7248651" cy="1675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One Lord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Compete as an ATHLETE for the crown - </a:t>
            </a:r>
            <a:r>
              <a:rPr b="1"/>
              <a:t>One law</a:t>
            </a:r>
          </a:p>
        </p:txBody>
      </p:sp>
      <p:sp>
        <p:nvSpPr>
          <p:cNvPr id="127" name="Google Shape;169;h24ef3e467ecdfc3d_0_84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128" name="Google Shape;170;h24ef3e467ecdfc3d_0_84" descr="Google Shape;170;h24ef3e467ecdfc3d_0_84"/>
          <p:cNvPicPr>
            <a:picLocks noChangeAspect="1"/>
          </p:cNvPicPr>
          <p:nvPr/>
        </p:nvPicPr>
        <p:blipFill>
          <a:blip r:embed="rId2">
            <a:alphaModFix amt="25000"/>
            <a:extLst/>
          </a:blip>
          <a:srcRect l="0" t="7105" r="0" b="43348"/>
          <a:stretch>
            <a:fillRect/>
          </a:stretch>
        </p:blipFill>
        <p:spPr>
          <a:xfrm>
            <a:off x="547208" y="1834775"/>
            <a:ext cx="11644802" cy="384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75;h24ef3e467ecdfc3d_0_11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131" name="Google Shape;176;h24ef3e467ecdfc3d_0_111"/>
          <p:cNvSpPr txBox="1"/>
          <p:nvPr/>
        </p:nvSpPr>
        <p:spPr>
          <a:xfrm>
            <a:off x="1297109" y="3209004"/>
            <a:ext cx="9528952" cy="137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…rather, serve one another humbly in love.  For the entire law is fulfilled in keeping this one command: “Love your neighbor as yourself.”</a:t>
            </a:r>
          </a:p>
        </p:txBody>
      </p:sp>
      <p:sp>
        <p:nvSpPr>
          <p:cNvPr id="132" name="Google Shape;177;h24ef3e467ecdfc3d_0_111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Galatians 5:13-14</a:t>
            </a:r>
          </a:p>
        </p:txBody>
      </p:sp>
      <p:grpSp>
        <p:nvGrpSpPr>
          <p:cNvPr id="139" name="Google Shape;178;h24ef3e467ecdfc3d_0_111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35" name="Google Shape;179;h24ef3e467ecdfc3d_0_111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33" name="Google Shape;180;h24ef3e467ecdfc3d_0_11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4" name="Google Shape;181;h24ef3e467ecdfc3d_0_11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38" name="Google Shape;182;h24ef3e467ecdfc3d_0_111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36" name="Google Shape;183;h24ef3e467ecdfc3d_0_11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7" name="Google Shape;184;h24ef3e467ecdfc3d_0_11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89;h24ef3e467ecdfc3d_0_8" descr="Google Shape;189;h24ef3e467ecdfc3d_0_8"/>
          <p:cNvPicPr>
            <a:picLocks noChangeAspect="1"/>
          </p:cNvPicPr>
          <p:nvPr/>
        </p:nvPicPr>
        <p:blipFill>
          <a:blip r:embed="rId2">
            <a:alphaModFix amt="25000"/>
            <a:extLst/>
          </a:blip>
          <a:srcRect l="0" t="20747" r="0" b="19772"/>
          <a:stretch>
            <a:fillRect/>
          </a:stretch>
        </p:blipFill>
        <p:spPr>
          <a:xfrm>
            <a:off x="547208" y="1814938"/>
            <a:ext cx="11644801" cy="3882376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Google Shape;190;h24ef3e467ecdfc3d_0_8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143" name="Google Shape;191;h24ef3e467ecdfc3d_0_8"/>
          <p:cNvSpPr txBox="1"/>
          <p:nvPr/>
        </p:nvSpPr>
        <p:spPr>
          <a:xfrm>
            <a:off x="4492302" y="2677917"/>
            <a:ext cx="7248651" cy="2156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One Lord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Compete as an ATHLETE for the crown - One law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Labor as a FARMER for the </a:t>
            </a:r>
            <a:r>
              <a:rPr b="1"/>
              <a:t>crops</a:t>
            </a:r>
          </a:p>
        </p:txBody>
      </p:sp>
      <p:sp>
        <p:nvSpPr>
          <p:cNvPr id="144" name="Google Shape;192;h24ef3e467ecdfc3d_0_8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97;h24ef3e467ecdfc3d_0_13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sp>
        <p:nvSpPr>
          <p:cNvPr id="147" name="Google Shape;198;h24ef3e467ecdfc3d_0_131"/>
          <p:cNvSpPr txBox="1"/>
          <p:nvPr/>
        </p:nvSpPr>
        <p:spPr>
          <a:xfrm>
            <a:off x="1297109" y="3414743"/>
            <a:ext cx="9528952" cy="96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The hardworking farmer should be the first to receive a share of the crops.</a:t>
            </a:r>
          </a:p>
        </p:txBody>
      </p:sp>
      <p:sp>
        <p:nvSpPr>
          <p:cNvPr id="148" name="Google Shape;199;h24ef3e467ecdfc3d_0_131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2:6</a:t>
            </a:r>
          </a:p>
        </p:txBody>
      </p:sp>
      <p:grpSp>
        <p:nvGrpSpPr>
          <p:cNvPr id="155" name="Google Shape;200;h24ef3e467ecdfc3d_0_131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51" name="Google Shape;201;h24ef3e467ecdfc3d_0_131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49" name="Google Shape;202;h24ef3e467ecdfc3d_0_13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0" name="Google Shape;203;h24ef3e467ecdfc3d_0_13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54" name="Google Shape;204;h24ef3e467ecdfc3d_0_131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52" name="Google Shape;205;h24ef3e467ecdfc3d_0_131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3" name="Google Shape;206;h24ef3e467ecdfc3d_0_131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211;h24ef3e467ecdfc3d_0_124" descr="Google Shape;211;h24ef3e467ecdfc3d_0_124"/>
          <p:cNvPicPr>
            <a:picLocks noChangeAspect="1"/>
          </p:cNvPicPr>
          <p:nvPr/>
        </p:nvPicPr>
        <p:blipFill>
          <a:blip r:embed="rId2">
            <a:alphaModFix amt="25000"/>
            <a:extLst/>
          </a:blip>
          <a:srcRect l="0" t="20747" r="0" b="19772"/>
          <a:stretch>
            <a:fillRect/>
          </a:stretch>
        </p:blipFill>
        <p:spPr>
          <a:xfrm>
            <a:off x="547199" y="1814938"/>
            <a:ext cx="11644802" cy="3882376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Google Shape;212;h24ef3e467ecdfc3d_0_124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159" name="Google Shape;213;h24ef3e467ecdfc3d_0_124"/>
          <p:cNvSpPr txBox="1"/>
          <p:nvPr/>
        </p:nvSpPr>
        <p:spPr>
          <a:xfrm>
            <a:off x="4492302" y="2500753"/>
            <a:ext cx="7248651" cy="2510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- One Lord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B7B7B7"/>
              </a:buClr>
              <a:buSzPts val="2600"/>
              <a:buAutoNum type="arabicPeriod" startAt="1"/>
              <a:defRPr sz="2600">
                <a:solidFill>
                  <a:srgbClr val="B7B7B7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Compete as an ATHLETE for the crown - One law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Labor as a FARMER for the crops          - </a:t>
            </a:r>
            <a:r>
              <a:rPr b="1"/>
              <a:t>One life</a:t>
            </a:r>
          </a:p>
        </p:txBody>
      </p:sp>
      <p:sp>
        <p:nvSpPr>
          <p:cNvPr id="160" name="Google Shape;214;h24ef3e467ecdfc3d_0_124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220;h24ef3e467ecdfc3d_0_149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163" name="Google Shape;221;h24ef3e467ecdfc3d_0_149"/>
          <p:cNvSpPr txBox="1"/>
          <p:nvPr/>
        </p:nvSpPr>
        <p:spPr>
          <a:xfrm>
            <a:off x="4443553" y="2500753"/>
            <a:ext cx="7248651" cy="2510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Serve as a soldier for a cause              - one Lord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Compete as an athlete for the crown    - one law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Labor as a farmer for the crops            - one life</a:t>
            </a:r>
          </a:p>
        </p:txBody>
      </p:sp>
      <p:sp>
        <p:nvSpPr>
          <p:cNvPr id="164" name="Google Shape;222;h24ef3e467ecdfc3d_0_149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165" name="Google Shape;223;h24ef3e467ecdfc3d_0_149" descr="Google Shape;223;h24ef3e467ecdfc3d_0_149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60291" t="4555" r="5172" b="26111"/>
          <a:stretch>
            <a:fillRect/>
          </a:stretch>
        </p:blipFill>
        <p:spPr>
          <a:xfrm>
            <a:off x="547150" y="1834775"/>
            <a:ext cx="3605750" cy="3842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Google Shape;224;h24ef3e467ecdfc3d_0_149" descr="Google Shape;224;h24ef3e467ecdfc3d_0_149"/>
          <p:cNvPicPr>
            <a:picLocks noChangeAspect="1"/>
          </p:cNvPicPr>
          <p:nvPr/>
        </p:nvPicPr>
        <p:blipFill>
          <a:blip r:embed="rId3">
            <a:alphaModFix amt="25000"/>
            <a:extLst/>
          </a:blip>
          <a:srcRect l="42512" t="13258" r="18056" b="17404"/>
          <a:stretch>
            <a:fillRect/>
          </a:stretch>
        </p:blipFill>
        <p:spPr>
          <a:xfrm>
            <a:off x="8166099" y="1834775"/>
            <a:ext cx="3898902" cy="384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Google Shape;225;h24ef3e467ecdfc3d_0_149" descr="Google Shape;225;h24ef3e467ecdfc3d_0_149"/>
          <p:cNvPicPr>
            <a:picLocks noChangeAspect="1"/>
          </p:cNvPicPr>
          <p:nvPr/>
        </p:nvPicPr>
        <p:blipFill>
          <a:blip r:embed="rId4">
            <a:alphaModFix amt="15000"/>
            <a:extLst/>
          </a:blip>
          <a:srcRect l="19256" t="0" r="32518" b="30666"/>
          <a:stretch>
            <a:fillRect/>
          </a:stretch>
        </p:blipFill>
        <p:spPr>
          <a:xfrm>
            <a:off x="4152899" y="1834767"/>
            <a:ext cx="4013202" cy="3842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231;h24ef3e467ecdfc3d_0_159"/>
          <p:cNvSpPr txBox="1"/>
          <p:nvPr/>
        </p:nvSpPr>
        <p:spPr>
          <a:xfrm>
            <a:off x="1205349" y="3010655"/>
            <a:ext cx="3110751" cy="149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Strong in Grace</a:t>
            </a:r>
          </a:p>
        </p:txBody>
      </p:sp>
      <p:sp>
        <p:nvSpPr>
          <p:cNvPr id="170" name="Google Shape;232;h24ef3e467ecdfc3d_0_159"/>
          <p:cNvSpPr txBox="1"/>
          <p:nvPr/>
        </p:nvSpPr>
        <p:spPr>
          <a:xfrm>
            <a:off x="4443553" y="3032247"/>
            <a:ext cx="7248651" cy="144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514350" indent="-514350">
              <a:lnSpc>
                <a:spcPct val="90000"/>
              </a:lnSpc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FAITH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LOVE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ts val="2600"/>
              <a:buAutoNum type="arabicPeriod" startAt="1"/>
              <a:defRPr sz="2600">
                <a:latin typeface="Verdana"/>
                <a:ea typeface="Verdana"/>
                <a:cs typeface="Verdana"/>
                <a:sym typeface="Verdana"/>
              </a:defRPr>
            </a:pPr>
            <a:r>
              <a:t>HOPE</a:t>
            </a:r>
          </a:p>
        </p:txBody>
      </p:sp>
      <p:sp>
        <p:nvSpPr>
          <p:cNvPr id="171" name="Google Shape;233;h24ef3e467ecdfc3d_0_159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Strong in Grace</a:t>
            </a:r>
            <a:r>
              <a:rPr b="0">
                <a:solidFill>
                  <a:srgbClr val="BFBFBF"/>
                </a:solidFill>
              </a:rPr>
              <a:t> | 2 Timothy 2:1-13</a:t>
            </a:r>
          </a:p>
        </p:txBody>
      </p:sp>
      <p:pic>
        <p:nvPicPr>
          <p:cNvPr id="172" name="Google Shape;234;h24ef3e467ecdfc3d_0_159" descr="Google Shape;234;h24ef3e467ecdfc3d_0_159"/>
          <p:cNvPicPr>
            <a:picLocks noChangeAspect="1"/>
          </p:cNvPicPr>
          <p:nvPr/>
        </p:nvPicPr>
        <p:blipFill>
          <a:blip r:embed="rId2">
            <a:alphaModFix amt="15000"/>
            <a:extLst/>
          </a:blip>
          <a:srcRect l="60291" t="4555" r="5172" b="26111"/>
          <a:stretch>
            <a:fillRect/>
          </a:stretch>
        </p:blipFill>
        <p:spPr>
          <a:xfrm>
            <a:off x="547150" y="1834775"/>
            <a:ext cx="3605750" cy="3842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Google Shape;235;h24ef3e467ecdfc3d_0_159" descr="Google Shape;235;h24ef3e467ecdfc3d_0_159"/>
          <p:cNvPicPr>
            <a:picLocks noChangeAspect="1"/>
          </p:cNvPicPr>
          <p:nvPr/>
        </p:nvPicPr>
        <p:blipFill>
          <a:blip r:embed="rId3">
            <a:alphaModFix amt="25000"/>
            <a:extLst/>
          </a:blip>
          <a:srcRect l="42512" t="13258" r="18056" b="17404"/>
          <a:stretch>
            <a:fillRect/>
          </a:stretch>
        </p:blipFill>
        <p:spPr>
          <a:xfrm>
            <a:off x="8166099" y="1834775"/>
            <a:ext cx="3898902" cy="384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Google Shape;236;h24ef3e467ecdfc3d_0_159" descr="Google Shape;236;h24ef3e467ecdfc3d_0_159"/>
          <p:cNvPicPr>
            <a:picLocks noChangeAspect="1"/>
          </p:cNvPicPr>
          <p:nvPr/>
        </p:nvPicPr>
        <p:blipFill>
          <a:blip r:embed="rId4">
            <a:alphaModFix amt="15000"/>
            <a:extLst/>
          </a:blip>
          <a:srcRect l="19256" t="0" r="32518" b="30666"/>
          <a:stretch>
            <a:fillRect/>
          </a:stretch>
        </p:blipFill>
        <p:spPr>
          <a:xfrm>
            <a:off x="4152899" y="1834767"/>
            <a:ext cx="4013202" cy="3842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