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b="def" i="def"/>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8" name="Shape 18"/>
          <p:cNvSpPr/>
          <p:nvPr>
            <p:ph type="sldImg"/>
          </p:nvPr>
        </p:nvSpPr>
        <p:spPr>
          <a:xfrm>
            <a:off x="1143000" y="685800"/>
            <a:ext cx="4572000" cy="3429000"/>
          </a:xfrm>
          <a:prstGeom prst="rect">
            <a:avLst/>
          </a:prstGeom>
        </p:spPr>
        <p:txBody>
          <a:bodyPr/>
          <a:lstStyle/>
          <a:p>
            <a:pPr/>
          </a:p>
        </p:txBody>
      </p:sp>
      <p:sp>
        <p:nvSpPr>
          <p:cNvPr id="19" name="Shape 1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400">
        <a:latin typeface="+mj-lt"/>
        <a:ea typeface="+mj-ea"/>
        <a:cs typeface="+mj-cs"/>
        <a:sym typeface="Arial"/>
      </a:defRPr>
    </a:lvl1pPr>
    <a:lvl2pPr indent="228600" latinLnBrk="0">
      <a:defRPr sz="1400">
        <a:latin typeface="+mj-lt"/>
        <a:ea typeface="+mj-ea"/>
        <a:cs typeface="+mj-cs"/>
        <a:sym typeface="Arial"/>
      </a:defRPr>
    </a:lvl2pPr>
    <a:lvl3pPr indent="457200" latinLnBrk="0">
      <a:defRPr sz="1400">
        <a:latin typeface="+mj-lt"/>
        <a:ea typeface="+mj-ea"/>
        <a:cs typeface="+mj-cs"/>
        <a:sym typeface="Arial"/>
      </a:defRPr>
    </a:lvl3pPr>
    <a:lvl4pPr indent="685800" latinLnBrk="0">
      <a:defRPr sz="1400">
        <a:latin typeface="+mj-lt"/>
        <a:ea typeface="+mj-ea"/>
        <a:cs typeface="+mj-cs"/>
        <a:sym typeface="Arial"/>
      </a:defRPr>
    </a:lvl4pPr>
    <a:lvl5pPr indent="914400" latinLnBrk="0">
      <a:defRPr sz="1400">
        <a:latin typeface="+mj-lt"/>
        <a:ea typeface="+mj-ea"/>
        <a:cs typeface="+mj-cs"/>
        <a:sym typeface="Arial"/>
      </a:defRPr>
    </a:lvl5pPr>
    <a:lvl6pPr indent="1143000" latinLnBrk="0">
      <a:defRPr sz="1400">
        <a:latin typeface="+mj-lt"/>
        <a:ea typeface="+mj-ea"/>
        <a:cs typeface="+mj-cs"/>
        <a:sym typeface="Arial"/>
      </a:defRPr>
    </a:lvl6pPr>
    <a:lvl7pPr indent="1371600" latinLnBrk="0">
      <a:defRPr sz="1400">
        <a:latin typeface="+mj-lt"/>
        <a:ea typeface="+mj-ea"/>
        <a:cs typeface="+mj-cs"/>
        <a:sym typeface="Arial"/>
      </a:defRPr>
    </a:lvl7pPr>
    <a:lvl8pPr indent="1600200" latinLnBrk="0">
      <a:defRPr sz="1400">
        <a:latin typeface="+mj-lt"/>
        <a:ea typeface="+mj-ea"/>
        <a:cs typeface="+mj-cs"/>
        <a:sym typeface="Arial"/>
      </a:defRPr>
    </a:lvl8pPr>
    <a:lvl9pPr indent="1828800" latinLnBrk="0">
      <a:defRPr sz="1400">
        <a:latin typeface="+mj-lt"/>
        <a:ea typeface="+mj-ea"/>
        <a:cs typeface="+mj-cs"/>
        <a:sym typeface="Arial"/>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Blank">
    <p:spTree>
      <p:nvGrpSpPr>
        <p:cNvPr id="1" name=""/>
        <p:cNvGrpSpPr/>
        <p:nvPr/>
      </p:nvGrpSpPr>
      <p:grpSpPr>
        <a:xfrm>
          <a:off x="0" y="0"/>
          <a:ext cx="0" cy="0"/>
          <a:chOff x="0" y="0"/>
          <a:chExt cx="0" cy="0"/>
        </a:xfrm>
      </p:grpSpPr>
      <p:sp>
        <p:nvSpPr>
          <p:cNvPr id="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Google Shape;10;p12"/>
          <p:cNvSpPr txBox="1"/>
          <p:nvPr/>
        </p:nvSpPr>
        <p:spPr>
          <a:xfrm>
            <a:off x="497788" y="452063"/>
            <a:ext cx="4120955"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NYMAC</a:t>
            </a:r>
            <a:r>
              <a:rPr b="0">
                <a:solidFill>
                  <a:srgbClr val="BFBFBF"/>
                </a:solidFill>
              </a:rPr>
              <a:t> | English Congregation</a:t>
            </a:r>
          </a:p>
        </p:txBody>
      </p:sp>
      <p:sp>
        <p:nvSpPr>
          <p:cNvPr id="3" name="Title Text"/>
          <p:cNvSpPr txBox="1"/>
          <p:nvPr>
            <p:ph type="title"/>
          </p:nvPr>
        </p:nvSpPr>
        <p:spPr>
          <a:xfrm>
            <a:off x="609600" y="92074"/>
            <a:ext cx="10972800" cy="1508127"/>
          </a:xfrm>
          <a:prstGeom prst="rect">
            <a:avLst/>
          </a:prstGeom>
          <a:ln w="12700">
            <a:miter lim="400000"/>
          </a:ln>
          <a:extLst>
            <a:ext uri="{C572A759-6A51-4108-AA02-DFA0A04FC94B}">
              <ma14:wrappingTextBoxFlag xmlns:ma14="http://schemas.microsoft.com/office/mac/drawingml/2011/main" val="1"/>
            </a:ext>
          </a:extLst>
        </p:spPr>
        <p:txBody>
          <a:bodyPr lIns="45719" rIns="45719" anchor="ctr"/>
          <a:lstStyle/>
          <a:p>
            <a:pPr/>
            <a:r>
              <a:t>Title Text</a:t>
            </a:r>
          </a:p>
        </p:txBody>
      </p:sp>
      <p:sp>
        <p:nvSpPr>
          <p:cNvPr id="4" name="Body Level One…"/>
          <p:cNvSpPr txBox="1"/>
          <p:nvPr>
            <p:ph type="body" idx="1"/>
          </p:nvPr>
        </p:nvSpPr>
        <p:spPr>
          <a:xfrm>
            <a:off x="609600" y="1600200"/>
            <a:ext cx="10972800" cy="5257800"/>
          </a:xfrm>
          <a:prstGeom prst="rect">
            <a:avLst/>
          </a:prstGeom>
          <a:ln w="12700">
            <a:miter lim="400000"/>
          </a:ln>
          <a:extLst>
            <a:ext uri="{C572A759-6A51-4108-AA02-DFA0A04FC94B}">
              <ma14:wrappingTextBoxFlag xmlns:ma14="http://schemas.microsoft.com/office/mac/drawingml/2011/main" val="1"/>
            </a:ext>
          </a:extLst>
        </p:spPr>
        <p:txBody>
          <a:bodyPr lIns="45719" rIns="45719"/>
          <a:lstStyle/>
          <a:p>
            <a:pPr/>
            <a:r>
              <a:t>Body Level One</a:t>
            </a:r>
          </a:p>
          <a:p>
            <a:pPr lvl="1"/>
            <a:r>
              <a:t>Body Level Two</a:t>
            </a:r>
          </a:p>
          <a:p>
            <a:pPr lvl="2"/>
            <a:r>
              <a:t>Body Level Three</a:t>
            </a:r>
          </a:p>
          <a:p>
            <a:pPr lvl="3"/>
            <a:r>
              <a:t>Body Level Four</a:t>
            </a:r>
          </a:p>
          <a:p>
            <a:pPr lvl="4"/>
            <a:r>
              <a:t>Body Level Five</a:t>
            </a:r>
          </a:p>
        </p:txBody>
      </p:sp>
      <p:sp>
        <p:nvSpPr>
          <p:cNvPr id="5" name="Slide Number"/>
          <p:cNvSpPr txBox="1"/>
          <p:nvPr>
            <p:ph type="sldNum" sz="quarter" idx="2"/>
          </p:nvPr>
        </p:nvSpPr>
        <p:spPr>
          <a:xfrm>
            <a:off x="5892800" y="6172200"/>
            <a:ext cx="2844800" cy="368301"/>
          </a:xfrm>
          <a:prstGeom prst="rect">
            <a:avLst/>
          </a:prstGeom>
          <a:ln w="12700">
            <a:miter lim="400000"/>
          </a:ln>
        </p:spPr>
        <p:txBody>
          <a:bodyPr wrap="none" lIns="45719" rIns="45719" anchor="ctr">
            <a:spAutoFit/>
          </a:bodyPr>
          <a:lstStyle>
            <a:lvl1pPr algn="r">
              <a:defRPr sz="12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Lst>
  <p:transition xmlns:p14="http://schemas.microsoft.com/office/powerpoint/2010/main" spd="med" advClick="1"/>
  <p:txStyles>
    <p:titleStyle>
      <a:lvl1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j-lt"/>
          <a:ea typeface="+mj-ea"/>
          <a:cs typeface="+mj-cs"/>
          <a:sym typeface="Arial"/>
        </a:defRPr>
      </a:lvl1pPr>
      <a:lvl2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j-lt"/>
          <a:ea typeface="+mj-ea"/>
          <a:cs typeface="+mj-cs"/>
          <a:sym typeface="Arial"/>
        </a:defRPr>
      </a:lvl2pPr>
      <a:lvl3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j-lt"/>
          <a:ea typeface="+mj-ea"/>
          <a:cs typeface="+mj-cs"/>
          <a:sym typeface="Arial"/>
        </a:defRPr>
      </a:lvl3pPr>
      <a:lvl4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j-lt"/>
          <a:ea typeface="+mj-ea"/>
          <a:cs typeface="+mj-cs"/>
          <a:sym typeface="Arial"/>
        </a:defRPr>
      </a:lvl4pPr>
      <a:lvl5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j-lt"/>
          <a:ea typeface="+mj-ea"/>
          <a:cs typeface="+mj-cs"/>
          <a:sym typeface="Arial"/>
        </a:defRPr>
      </a:lvl5pPr>
      <a:lvl6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j-lt"/>
          <a:ea typeface="+mj-ea"/>
          <a:cs typeface="+mj-cs"/>
          <a:sym typeface="Arial"/>
        </a:defRPr>
      </a:lvl6pPr>
      <a:lvl7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j-lt"/>
          <a:ea typeface="+mj-ea"/>
          <a:cs typeface="+mj-cs"/>
          <a:sym typeface="Arial"/>
        </a:defRPr>
      </a:lvl7pPr>
      <a:lvl8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j-lt"/>
          <a:ea typeface="+mj-ea"/>
          <a:cs typeface="+mj-cs"/>
          <a:sym typeface="Arial"/>
        </a:defRPr>
      </a:lvl8pPr>
      <a:lvl9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j-lt"/>
          <a:ea typeface="+mj-ea"/>
          <a:cs typeface="+mj-cs"/>
          <a:sym typeface="Arial"/>
        </a:defRPr>
      </a:lvl9pPr>
    </p:titleStyle>
    <p:bodyStyle>
      <a:lvl1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j-lt"/>
          <a:ea typeface="+mj-ea"/>
          <a:cs typeface="+mj-cs"/>
          <a:sym typeface="Arial"/>
        </a:defRPr>
      </a:lvl1pPr>
      <a:lvl2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j-lt"/>
          <a:ea typeface="+mj-ea"/>
          <a:cs typeface="+mj-cs"/>
          <a:sym typeface="Arial"/>
        </a:defRPr>
      </a:lvl2pPr>
      <a:lvl3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j-lt"/>
          <a:ea typeface="+mj-ea"/>
          <a:cs typeface="+mj-cs"/>
          <a:sym typeface="Arial"/>
        </a:defRPr>
      </a:lvl3pPr>
      <a:lvl4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j-lt"/>
          <a:ea typeface="+mj-ea"/>
          <a:cs typeface="+mj-cs"/>
          <a:sym typeface="Arial"/>
        </a:defRPr>
      </a:lvl4pPr>
      <a:lvl5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j-lt"/>
          <a:ea typeface="+mj-ea"/>
          <a:cs typeface="+mj-cs"/>
          <a:sym typeface="Arial"/>
        </a:defRPr>
      </a:lvl5pPr>
      <a:lvl6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j-lt"/>
          <a:ea typeface="+mj-ea"/>
          <a:cs typeface="+mj-cs"/>
          <a:sym typeface="Arial"/>
        </a:defRPr>
      </a:lvl6pPr>
      <a:lvl7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j-lt"/>
          <a:ea typeface="+mj-ea"/>
          <a:cs typeface="+mj-cs"/>
          <a:sym typeface="Arial"/>
        </a:defRPr>
      </a:lvl7pPr>
      <a:lvl8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j-lt"/>
          <a:ea typeface="+mj-ea"/>
          <a:cs typeface="+mj-cs"/>
          <a:sym typeface="Arial"/>
        </a:defRPr>
      </a:lvl8pPr>
      <a:lvl9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j-lt"/>
          <a:ea typeface="+mj-ea"/>
          <a:cs typeface="+mj-cs"/>
          <a:sym typeface="Arial"/>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 name="Google Shape;16;p2" descr="Google Shape;16;p2"/>
          <p:cNvPicPr>
            <a:picLocks noChangeAspect="1"/>
          </p:cNvPicPr>
          <p:nvPr/>
        </p:nvPicPr>
        <p:blipFill>
          <a:blip r:embed="rId2">
            <a:extLst/>
          </a:blip>
          <a:srcRect l="15647" t="28633" r="0" b="0"/>
          <a:stretch>
            <a:fillRect/>
          </a:stretch>
        </p:blipFill>
        <p:spPr>
          <a:xfrm>
            <a:off x="547149" y="1315875"/>
            <a:ext cx="11644853" cy="5542125"/>
          </a:xfrm>
          <a:prstGeom prst="rect">
            <a:avLst/>
          </a:prstGeom>
          <a:ln w="12700">
            <a:miter lim="400000"/>
          </a:ln>
        </p:spPr>
      </p:pic>
      <p:sp>
        <p:nvSpPr>
          <p:cNvPr id="22" name="Google Shape;17;p2"/>
          <p:cNvSpPr txBox="1"/>
          <p:nvPr/>
        </p:nvSpPr>
        <p:spPr>
          <a:xfrm>
            <a:off x="592866" y="2504542"/>
            <a:ext cx="11553410" cy="31648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p>
            <a:pPr lvl="1" indent="457200">
              <a:defRPr b="1" sz="8000">
                <a:solidFill>
                  <a:srgbClr val="FFFFFF"/>
                </a:solidFill>
                <a:latin typeface="Verdana"/>
                <a:ea typeface="Verdana"/>
                <a:cs typeface="Verdana"/>
                <a:sym typeface="Verdana"/>
              </a:defRPr>
            </a:pPr>
            <a:r>
              <a:t>Instruments for Special Purposes</a:t>
            </a:r>
          </a:p>
          <a:p>
            <a:pPr lvl="1" indent="457200"/>
            <a:endParaRPr sz="2000">
              <a:solidFill>
                <a:srgbClr val="FFFFFF"/>
              </a:solidFill>
              <a:latin typeface="Verdana"/>
              <a:ea typeface="Verdana"/>
              <a:cs typeface="Verdana"/>
              <a:sym typeface="Verdana"/>
            </a:endParaRPr>
          </a:p>
          <a:p>
            <a:pPr lvl="1" indent="457200">
              <a:defRPr sz="2000">
                <a:solidFill>
                  <a:srgbClr val="FFFFFF"/>
                </a:solidFill>
                <a:latin typeface="Verdana"/>
                <a:ea typeface="Verdana"/>
                <a:cs typeface="Verdana"/>
                <a:sym typeface="Verdana"/>
              </a:defRPr>
            </a:pPr>
            <a:r>
              <a:t>2 Timothy 2:14-3:9</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alpha val="74902"/>
          </a:srgbClr>
        </a:solidFill>
      </p:bgPr>
    </p:bg>
    <p:spTree>
      <p:nvGrpSpPr>
        <p:cNvPr id="1" name=""/>
        <p:cNvGrpSpPr/>
        <p:nvPr/>
      </p:nvGrpSpPr>
      <p:grpSpPr>
        <a:xfrm>
          <a:off x="0" y="0"/>
          <a:ext cx="0" cy="0"/>
          <a:chOff x="0" y="0"/>
          <a:chExt cx="0" cy="0"/>
        </a:xfrm>
      </p:grpSpPr>
      <p:sp>
        <p:nvSpPr>
          <p:cNvPr id="24" name="Google Shape;22;p6"/>
          <p:cNvSpPr/>
          <p:nvPr/>
        </p:nvSpPr>
        <p:spPr>
          <a:xfrm>
            <a:off x="546100" y="1834777"/>
            <a:ext cx="11645904" cy="3842658"/>
          </a:xfrm>
          <a:prstGeom prst="rect">
            <a:avLst/>
          </a:prstGeom>
          <a:solidFill>
            <a:srgbClr val="B3C6E7">
              <a:alpha val="50195"/>
            </a:srgbClr>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p>
        </p:txBody>
      </p:sp>
      <p:sp>
        <p:nvSpPr>
          <p:cNvPr id="25" name="Google Shape;23;p6"/>
          <p:cNvSpPr txBox="1"/>
          <p:nvPr/>
        </p:nvSpPr>
        <p:spPr>
          <a:xfrm>
            <a:off x="1205350" y="2679185"/>
            <a:ext cx="4394150" cy="215388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b="1" sz="4800">
                <a:latin typeface="Verdana"/>
                <a:ea typeface="Verdana"/>
                <a:cs typeface="Verdana"/>
                <a:sym typeface="Verdana"/>
              </a:defRPr>
            </a:lvl1pPr>
          </a:lstStyle>
          <a:p>
            <a:pPr/>
            <a:r>
              <a:t>Instruments for Special Purposes</a:t>
            </a:r>
          </a:p>
        </p:txBody>
      </p:sp>
      <p:sp>
        <p:nvSpPr>
          <p:cNvPr id="26" name="Google Shape;24;p6"/>
          <p:cNvSpPr txBox="1"/>
          <p:nvPr/>
        </p:nvSpPr>
        <p:spPr>
          <a:xfrm>
            <a:off x="6730599" y="3481825"/>
            <a:ext cx="4961151" cy="5486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marL="342900" indent="-342900">
              <a:lnSpc>
                <a:spcPct val="90000"/>
              </a:lnSpc>
              <a:buClr>
                <a:srgbClr val="000000"/>
              </a:buClr>
              <a:buSzPts val="3000"/>
              <a:buAutoNum type="arabicPeriod" startAt="1"/>
              <a:defRPr sz="3000">
                <a:latin typeface="Verdana"/>
                <a:ea typeface="Verdana"/>
                <a:cs typeface="Verdana"/>
                <a:sym typeface="Verdana"/>
              </a:defRPr>
            </a:lvl1pPr>
          </a:lstStyle>
          <a:p>
            <a:pPr/>
            <a:r>
              <a:t>Likability</a:t>
            </a:r>
          </a:p>
        </p:txBody>
      </p:sp>
      <p:sp>
        <p:nvSpPr>
          <p:cNvPr id="27" name="Google Shape;25;p6"/>
          <p:cNvSpPr txBox="1"/>
          <p:nvPr/>
        </p:nvSpPr>
        <p:spPr>
          <a:xfrm>
            <a:off x="497788" y="700979"/>
            <a:ext cx="4120955"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Instruments for Special Purposes</a:t>
            </a:r>
            <a:r>
              <a:rPr b="0">
                <a:solidFill>
                  <a:srgbClr val="BFBFBF"/>
                </a:solidFill>
              </a:rPr>
              <a:t> | 2 Timothy 2:14-3:9</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alpha val="74900"/>
          </a:srgbClr>
        </a:solidFill>
      </p:bgPr>
    </p:bg>
    <p:spTree>
      <p:nvGrpSpPr>
        <p:cNvPr id="1" name=""/>
        <p:cNvGrpSpPr/>
        <p:nvPr/>
      </p:nvGrpSpPr>
      <p:grpSpPr>
        <a:xfrm>
          <a:off x="0" y="0"/>
          <a:ext cx="0" cy="0"/>
          <a:chOff x="0" y="0"/>
          <a:chExt cx="0" cy="0"/>
        </a:xfrm>
      </p:grpSpPr>
      <p:sp>
        <p:nvSpPr>
          <p:cNvPr id="29" name="Google Shape;30;h2f08899066be86e6_0_0"/>
          <p:cNvSpPr/>
          <p:nvPr/>
        </p:nvSpPr>
        <p:spPr>
          <a:xfrm>
            <a:off x="546101" y="1834777"/>
            <a:ext cx="11646001" cy="3842701"/>
          </a:xfrm>
          <a:prstGeom prst="rect">
            <a:avLst/>
          </a:prstGeom>
          <a:solidFill>
            <a:srgbClr val="B3C6E7">
              <a:alpha val="50195"/>
            </a:srgbClr>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p>
        </p:txBody>
      </p:sp>
      <p:sp>
        <p:nvSpPr>
          <p:cNvPr id="30" name="Google Shape;31;h2f08899066be86e6_0_0"/>
          <p:cNvSpPr txBox="1"/>
          <p:nvPr/>
        </p:nvSpPr>
        <p:spPr>
          <a:xfrm>
            <a:off x="1205350" y="2679185"/>
            <a:ext cx="4394150" cy="215388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b="1" sz="4800">
                <a:latin typeface="Verdana"/>
                <a:ea typeface="Verdana"/>
                <a:cs typeface="Verdana"/>
                <a:sym typeface="Verdana"/>
              </a:defRPr>
            </a:lvl1pPr>
          </a:lstStyle>
          <a:p>
            <a:pPr/>
            <a:r>
              <a:t>Instruments for Special Purposes</a:t>
            </a:r>
          </a:p>
        </p:txBody>
      </p:sp>
      <p:sp>
        <p:nvSpPr>
          <p:cNvPr id="31" name="Google Shape;32;h2f08899066be86e6_0_0"/>
          <p:cNvSpPr txBox="1"/>
          <p:nvPr/>
        </p:nvSpPr>
        <p:spPr>
          <a:xfrm>
            <a:off x="6730599" y="3212585"/>
            <a:ext cx="4961151" cy="108708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p>
            <a:pPr marL="342900" indent="-342900">
              <a:lnSpc>
                <a:spcPct val="90000"/>
              </a:lnSpc>
              <a:buClr>
                <a:srgbClr val="000000"/>
              </a:buClr>
              <a:buSzPts val="3000"/>
              <a:buAutoNum type="arabicPeriod" startAt="1"/>
              <a:defRPr sz="3000">
                <a:latin typeface="Verdana"/>
                <a:ea typeface="Verdana"/>
                <a:cs typeface="Verdana"/>
                <a:sym typeface="Verdana"/>
              </a:defRPr>
            </a:pPr>
            <a:r>
              <a:t>Likability</a:t>
            </a:r>
          </a:p>
          <a:p>
            <a:pPr marL="342900" indent="-342900">
              <a:lnSpc>
                <a:spcPct val="90000"/>
              </a:lnSpc>
              <a:spcBef>
                <a:spcPts val="1000"/>
              </a:spcBef>
              <a:buClr>
                <a:srgbClr val="000000"/>
              </a:buClr>
              <a:buSzPts val="3000"/>
              <a:buAutoNum type="arabicPeriod" startAt="1"/>
              <a:defRPr sz="3000">
                <a:latin typeface="Verdana"/>
                <a:ea typeface="Verdana"/>
                <a:cs typeface="Verdana"/>
                <a:sym typeface="Verdana"/>
              </a:defRPr>
            </a:pPr>
            <a:r>
              <a:t>Adaptability</a:t>
            </a:r>
          </a:p>
        </p:txBody>
      </p:sp>
      <p:sp>
        <p:nvSpPr>
          <p:cNvPr id="32" name="Google Shape;33;h2f08899066be86e6_0_0"/>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Instruments for Special Purposes</a:t>
            </a:r>
            <a:r>
              <a:rPr b="0">
                <a:solidFill>
                  <a:srgbClr val="BFBFBF"/>
                </a:solidFill>
              </a:rPr>
              <a:t> | 2 Timothy 2:14-3:9</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alpha val="74900"/>
          </a:srgbClr>
        </a:solidFill>
      </p:bgPr>
    </p:bg>
    <p:spTree>
      <p:nvGrpSpPr>
        <p:cNvPr id="1" name=""/>
        <p:cNvGrpSpPr/>
        <p:nvPr/>
      </p:nvGrpSpPr>
      <p:grpSpPr>
        <a:xfrm>
          <a:off x="0" y="0"/>
          <a:ext cx="0" cy="0"/>
          <a:chOff x="0" y="0"/>
          <a:chExt cx="0" cy="0"/>
        </a:xfrm>
      </p:grpSpPr>
      <p:sp>
        <p:nvSpPr>
          <p:cNvPr id="34" name="Google Shape;38;h2f08899066be86e6_0_7"/>
          <p:cNvSpPr/>
          <p:nvPr/>
        </p:nvSpPr>
        <p:spPr>
          <a:xfrm>
            <a:off x="546101" y="1834777"/>
            <a:ext cx="11646001" cy="3842701"/>
          </a:xfrm>
          <a:prstGeom prst="rect">
            <a:avLst/>
          </a:prstGeom>
          <a:solidFill>
            <a:srgbClr val="B3C6E7">
              <a:alpha val="50195"/>
            </a:srgbClr>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p>
        </p:txBody>
      </p:sp>
      <p:sp>
        <p:nvSpPr>
          <p:cNvPr id="35" name="Google Shape;39;h2f08899066be86e6_0_7"/>
          <p:cNvSpPr txBox="1"/>
          <p:nvPr/>
        </p:nvSpPr>
        <p:spPr>
          <a:xfrm>
            <a:off x="1205350" y="2679185"/>
            <a:ext cx="4394150" cy="215388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b="1" sz="4800">
                <a:latin typeface="Verdana"/>
                <a:ea typeface="Verdana"/>
                <a:cs typeface="Verdana"/>
                <a:sym typeface="Verdana"/>
              </a:defRPr>
            </a:lvl1pPr>
          </a:lstStyle>
          <a:p>
            <a:pPr/>
            <a:r>
              <a:t>Instruments for Special Purposes</a:t>
            </a:r>
          </a:p>
        </p:txBody>
      </p:sp>
      <p:sp>
        <p:nvSpPr>
          <p:cNvPr id="36" name="Google Shape;40;h2f08899066be86e6_0_7"/>
          <p:cNvSpPr txBox="1"/>
          <p:nvPr/>
        </p:nvSpPr>
        <p:spPr>
          <a:xfrm>
            <a:off x="6730599" y="2943345"/>
            <a:ext cx="4961151" cy="162556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p>
            <a:pPr marL="342900" indent="-342900">
              <a:lnSpc>
                <a:spcPct val="90000"/>
              </a:lnSpc>
              <a:buClr>
                <a:srgbClr val="000000"/>
              </a:buClr>
              <a:buSzPts val="3000"/>
              <a:buAutoNum type="arabicPeriod" startAt="1"/>
              <a:defRPr sz="3000">
                <a:latin typeface="Verdana"/>
                <a:ea typeface="Verdana"/>
                <a:cs typeface="Verdana"/>
                <a:sym typeface="Verdana"/>
              </a:defRPr>
            </a:pPr>
            <a:r>
              <a:t>Likability</a:t>
            </a:r>
          </a:p>
          <a:p>
            <a:pPr marL="342900" indent="-342900">
              <a:lnSpc>
                <a:spcPct val="90000"/>
              </a:lnSpc>
              <a:spcBef>
                <a:spcPts val="1000"/>
              </a:spcBef>
              <a:buClr>
                <a:srgbClr val="000000"/>
              </a:buClr>
              <a:buSzPts val="3000"/>
              <a:buAutoNum type="arabicPeriod" startAt="1"/>
              <a:defRPr sz="3000">
                <a:latin typeface="Verdana"/>
                <a:ea typeface="Verdana"/>
                <a:cs typeface="Verdana"/>
                <a:sym typeface="Verdana"/>
              </a:defRPr>
            </a:pPr>
            <a:r>
              <a:t>Adaptability</a:t>
            </a:r>
          </a:p>
          <a:p>
            <a:pPr marL="342900" indent="-342900">
              <a:lnSpc>
                <a:spcPct val="90000"/>
              </a:lnSpc>
              <a:spcBef>
                <a:spcPts val="1000"/>
              </a:spcBef>
              <a:buClr>
                <a:srgbClr val="000000"/>
              </a:buClr>
              <a:buSzPts val="3000"/>
              <a:buAutoNum type="arabicPeriod" startAt="1"/>
              <a:defRPr sz="3000">
                <a:latin typeface="Verdana"/>
                <a:ea typeface="Verdana"/>
                <a:cs typeface="Verdana"/>
                <a:sym typeface="Verdana"/>
              </a:defRPr>
            </a:pPr>
            <a:r>
              <a:t>Availability</a:t>
            </a:r>
          </a:p>
        </p:txBody>
      </p:sp>
      <p:sp>
        <p:nvSpPr>
          <p:cNvPr id="37" name="Google Shape;41;h2f08899066be86e6_0_7"/>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Instruments for Special Purposes</a:t>
            </a:r>
            <a:r>
              <a:rPr b="0">
                <a:solidFill>
                  <a:srgbClr val="BFBFBF"/>
                </a:solidFill>
              </a:rPr>
              <a:t> | 2 Timothy 2:14-3:9</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 name="Google Shape;46;p3"/>
          <p:cNvSpPr txBox="1"/>
          <p:nvPr/>
        </p:nvSpPr>
        <p:spPr>
          <a:xfrm>
            <a:off x="497788" y="700979"/>
            <a:ext cx="4120955"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Instruments for Special Purposes</a:t>
            </a:r>
            <a:r>
              <a:rPr b="0">
                <a:solidFill>
                  <a:srgbClr val="BFBFBF"/>
                </a:solidFill>
              </a:rPr>
              <a:t> | 2 Timothy 2:14-3:9</a:t>
            </a:r>
          </a:p>
        </p:txBody>
      </p:sp>
      <p:sp>
        <p:nvSpPr>
          <p:cNvPr id="40" name="Google Shape;47;p3"/>
          <p:cNvSpPr txBox="1"/>
          <p:nvPr/>
        </p:nvSpPr>
        <p:spPr>
          <a:xfrm>
            <a:off x="1297109" y="2386111"/>
            <a:ext cx="9528801" cy="301748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p>
            <a:pPr>
              <a:lnSpc>
                <a:spcPct val="90000"/>
              </a:lnSpc>
              <a:defRPr baseline="30000" sz="3000">
                <a:latin typeface="Verdana"/>
                <a:ea typeface="Verdana"/>
                <a:cs typeface="Verdana"/>
                <a:sym typeface="Verdana"/>
              </a:defRPr>
            </a:pPr>
            <a:r>
              <a:t>20</a:t>
            </a:r>
            <a:r>
              <a:rPr baseline="0"/>
              <a:t>In a large house there are articles not only of gold and silver, but also of wood and clay; some are for special purposes and some for common use.  </a:t>
            </a:r>
            <a:r>
              <a:t>21</a:t>
            </a:r>
            <a:r>
              <a:rPr baseline="0"/>
              <a:t>Those who cleanse themselves from the latter will be instruments for special purposes, made holy, useful to the Master and prepared to do any good work.</a:t>
            </a:r>
          </a:p>
        </p:txBody>
      </p:sp>
      <p:sp>
        <p:nvSpPr>
          <p:cNvPr id="41" name="Google Shape;48;p3"/>
          <p:cNvSpPr txBox="1"/>
          <p:nvPr/>
        </p:nvSpPr>
        <p:spPr>
          <a:xfrm>
            <a:off x="5562213" y="5988085"/>
            <a:ext cx="6129430" cy="3708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gn="r">
              <a:lnSpc>
                <a:spcPct val="90000"/>
              </a:lnSpc>
              <a:defRPr sz="1800">
                <a:solidFill>
                  <a:srgbClr val="BFBFBF"/>
                </a:solidFill>
                <a:latin typeface="Verdana"/>
                <a:ea typeface="Verdana"/>
                <a:cs typeface="Verdana"/>
                <a:sym typeface="Verdana"/>
              </a:defRPr>
            </a:lvl1pPr>
          </a:lstStyle>
          <a:p>
            <a:pPr/>
            <a:r>
              <a:t>2 Timothy 2:20-21</a:t>
            </a:r>
          </a:p>
        </p:txBody>
      </p:sp>
      <p:grpSp>
        <p:nvGrpSpPr>
          <p:cNvPr id="48" name="Google Shape;49;p3"/>
          <p:cNvGrpSpPr/>
          <p:nvPr/>
        </p:nvGrpSpPr>
        <p:grpSpPr>
          <a:xfrm>
            <a:off x="9676225" y="0"/>
            <a:ext cx="2061142" cy="1483361"/>
            <a:chOff x="0" y="0"/>
            <a:chExt cx="2061141" cy="1483359"/>
          </a:xfrm>
        </p:grpSpPr>
        <p:grpSp>
          <p:nvGrpSpPr>
            <p:cNvPr id="44" name="Google Shape;50;p3"/>
            <p:cNvGrpSpPr/>
            <p:nvPr/>
          </p:nvGrpSpPr>
          <p:grpSpPr>
            <a:xfrm>
              <a:off x="1072233" y="0"/>
              <a:ext cx="988909" cy="1483361"/>
              <a:chOff x="0" y="0"/>
              <a:chExt cx="988907" cy="1483359"/>
            </a:xfrm>
          </p:grpSpPr>
          <p:sp>
            <p:nvSpPr>
              <p:cNvPr id="42" name="Google Shape;51;p3"/>
              <p:cNvSpPr/>
              <p:nvPr/>
            </p:nvSpPr>
            <p:spPr>
              <a:xfrm rot="10800000">
                <a:off x="0" y="0"/>
                <a:ext cx="988908" cy="988907"/>
              </a:xfrm>
              <a:prstGeom prst="rect">
                <a:avLst/>
              </a:prstGeom>
              <a:solidFill>
                <a:srgbClr val="B3C6E7">
                  <a:alpha val="74902"/>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43" name="Google Shape;52;p3"/>
              <p:cNvSpPr/>
              <p:nvPr/>
            </p:nvSpPr>
            <p:spPr>
              <a:xfrm rot="10800000">
                <a:off x="0" y="494453"/>
                <a:ext cx="988908" cy="9889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2"/>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nvGrpSpPr>
            <p:cNvPr id="47" name="Google Shape;53;p3"/>
            <p:cNvGrpSpPr/>
            <p:nvPr/>
          </p:nvGrpSpPr>
          <p:grpSpPr>
            <a:xfrm>
              <a:off x="-1" y="0"/>
              <a:ext cx="988909" cy="1483361"/>
              <a:chOff x="0" y="0"/>
              <a:chExt cx="988907" cy="1483359"/>
            </a:xfrm>
          </p:grpSpPr>
          <p:sp>
            <p:nvSpPr>
              <p:cNvPr id="45" name="Google Shape;54;p3"/>
              <p:cNvSpPr/>
              <p:nvPr/>
            </p:nvSpPr>
            <p:spPr>
              <a:xfrm rot="10800000">
                <a:off x="0" y="0"/>
                <a:ext cx="988908" cy="988907"/>
              </a:xfrm>
              <a:prstGeom prst="rect">
                <a:avLst/>
              </a:prstGeom>
              <a:solidFill>
                <a:srgbClr val="B3C6E7">
                  <a:alpha val="74902"/>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46" name="Google Shape;55;p3"/>
              <p:cNvSpPr/>
              <p:nvPr/>
            </p:nvSpPr>
            <p:spPr>
              <a:xfrm rot="10800000">
                <a:off x="0" y="494453"/>
                <a:ext cx="988908" cy="9889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2"/>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 name="Google Shape;60;h2f08899066be86e6_0_14"/>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Instruments for Special Purposes</a:t>
            </a:r>
            <a:r>
              <a:rPr b="0">
                <a:solidFill>
                  <a:srgbClr val="BFBFBF"/>
                </a:solidFill>
              </a:rPr>
              <a:t> | 2 Timothy 2:14-3:9</a:t>
            </a:r>
          </a:p>
        </p:txBody>
      </p:sp>
      <p:sp>
        <p:nvSpPr>
          <p:cNvPr id="51" name="Google Shape;61;h2f08899066be86e6_0_14"/>
          <p:cNvSpPr txBox="1"/>
          <p:nvPr/>
        </p:nvSpPr>
        <p:spPr>
          <a:xfrm>
            <a:off x="1297109" y="2241263"/>
            <a:ext cx="9528952" cy="330704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p>
            <a:pPr>
              <a:lnSpc>
                <a:spcPct val="90000"/>
              </a:lnSpc>
              <a:defRPr baseline="30000" sz="3000">
                <a:latin typeface="Verdana"/>
                <a:ea typeface="Verdana"/>
                <a:cs typeface="Verdana"/>
                <a:sym typeface="Verdana"/>
              </a:defRPr>
            </a:pPr>
            <a:r>
              <a:t>20</a:t>
            </a:r>
            <a:r>
              <a:rPr baseline="0"/>
              <a:t>In a large house there are articles not only of gold and silver, but also of wood and clay; some are for special purposes and some for common use.  </a:t>
            </a:r>
            <a:r>
              <a:t>21</a:t>
            </a:r>
            <a:r>
              <a:rPr baseline="0"/>
              <a:t>Those who cleanse themselves from the latter will be instruments for special purposes, made </a:t>
            </a:r>
            <a:r>
              <a:rPr b="1" baseline="0" sz="4000"/>
              <a:t>holy</a:t>
            </a:r>
            <a:r>
              <a:rPr baseline="0"/>
              <a:t>, </a:t>
            </a:r>
            <a:r>
              <a:rPr b="1" baseline="0" sz="4000"/>
              <a:t>useful</a:t>
            </a:r>
            <a:r>
              <a:rPr baseline="0"/>
              <a:t> to the Master and </a:t>
            </a:r>
            <a:r>
              <a:rPr b="1" baseline="0" sz="4000"/>
              <a:t>prepared</a:t>
            </a:r>
            <a:r>
              <a:rPr baseline="0"/>
              <a:t> to do any good work.</a:t>
            </a:r>
          </a:p>
        </p:txBody>
      </p:sp>
      <p:sp>
        <p:nvSpPr>
          <p:cNvPr id="52" name="Google Shape;62;h2f08899066be86e6_0_14"/>
          <p:cNvSpPr txBox="1"/>
          <p:nvPr/>
        </p:nvSpPr>
        <p:spPr>
          <a:xfrm>
            <a:off x="5562213" y="5988150"/>
            <a:ext cx="6129351" cy="3708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gn="r">
              <a:lnSpc>
                <a:spcPct val="90000"/>
              </a:lnSpc>
              <a:defRPr sz="1800">
                <a:solidFill>
                  <a:srgbClr val="BFBFBF"/>
                </a:solidFill>
                <a:latin typeface="Verdana"/>
                <a:ea typeface="Verdana"/>
                <a:cs typeface="Verdana"/>
                <a:sym typeface="Verdana"/>
              </a:defRPr>
            </a:lvl1pPr>
          </a:lstStyle>
          <a:p>
            <a:pPr/>
            <a:r>
              <a:t>2 Timothy 2:20-21</a:t>
            </a:r>
          </a:p>
        </p:txBody>
      </p:sp>
      <p:grpSp>
        <p:nvGrpSpPr>
          <p:cNvPr id="59" name="Google Shape;63;h2f08899066be86e6_0_14"/>
          <p:cNvGrpSpPr/>
          <p:nvPr/>
        </p:nvGrpSpPr>
        <p:grpSpPr>
          <a:xfrm>
            <a:off x="9676248" y="38"/>
            <a:ext cx="2061107" cy="1483327"/>
            <a:chOff x="0" y="0"/>
            <a:chExt cx="2061106" cy="1483326"/>
          </a:xfrm>
        </p:grpSpPr>
        <p:grpSp>
          <p:nvGrpSpPr>
            <p:cNvPr id="55" name="Google Shape;64;h2f08899066be86e6_0_14"/>
            <p:cNvGrpSpPr/>
            <p:nvPr/>
          </p:nvGrpSpPr>
          <p:grpSpPr>
            <a:xfrm>
              <a:off x="1072233" y="0"/>
              <a:ext cx="988874" cy="1483327"/>
              <a:chOff x="0" y="0"/>
              <a:chExt cx="988872" cy="1483326"/>
            </a:xfrm>
          </p:grpSpPr>
          <p:sp>
            <p:nvSpPr>
              <p:cNvPr id="53" name="Google Shape;65;h2f08899066be86e6_0_14"/>
              <p:cNvSpPr/>
              <p:nvPr/>
            </p:nvSpPr>
            <p:spPr>
              <a:xfrm rot="10800000">
                <a:off x="0" y="0"/>
                <a:ext cx="988873" cy="988873"/>
              </a:xfrm>
              <a:prstGeom prst="rect">
                <a:avLst/>
              </a:prstGeom>
              <a:solidFill>
                <a:srgbClr val="B3C6E7">
                  <a:alpha val="74902"/>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54" name="Google Shape;66;h2f08899066be86e6_0_14"/>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2"/>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nvGrpSpPr>
            <p:cNvPr id="58" name="Google Shape;67;h2f08899066be86e6_0_14"/>
            <p:cNvGrpSpPr/>
            <p:nvPr/>
          </p:nvGrpSpPr>
          <p:grpSpPr>
            <a:xfrm>
              <a:off x="-1" y="0"/>
              <a:ext cx="988874" cy="1483327"/>
              <a:chOff x="0" y="0"/>
              <a:chExt cx="988872" cy="1483326"/>
            </a:xfrm>
          </p:grpSpPr>
          <p:sp>
            <p:nvSpPr>
              <p:cNvPr id="56" name="Google Shape;68;h2f08899066be86e6_0_14"/>
              <p:cNvSpPr/>
              <p:nvPr/>
            </p:nvSpPr>
            <p:spPr>
              <a:xfrm rot="10800000">
                <a:off x="0" y="0"/>
                <a:ext cx="988873" cy="988873"/>
              </a:xfrm>
              <a:prstGeom prst="rect">
                <a:avLst/>
              </a:prstGeom>
              <a:solidFill>
                <a:srgbClr val="B3C6E7">
                  <a:alpha val="74902"/>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57" name="Google Shape;69;h2f08899066be86e6_0_14"/>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2"/>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alpha val="74900"/>
          </a:srgbClr>
        </a:solidFill>
      </p:bgPr>
    </p:bg>
    <p:spTree>
      <p:nvGrpSpPr>
        <p:cNvPr id="1" name=""/>
        <p:cNvGrpSpPr/>
        <p:nvPr/>
      </p:nvGrpSpPr>
      <p:grpSpPr>
        <a:xfrm>
          <a:off x="0" y="0"/>
          <a:ext cx="0" cy="0"/>
          <a:chOff x="0" y="0"/>
          <a:chExt cx="0" cy="0"/>
        </a:xfrm>
      </p:grpSpPr>
      <p:sp>
        <p:nvSpPr>
          <p:cNvPr id="61" name="Google Shape;74;h2f08899066be86e6_0_27"/>
          <p:cNvSpPr/>
          <p:nvPr/>
        </p:nvSpPr>
        <p:spPr>
          <a:xfrm>
            <a:off x="546101" y="1834777"/>
            <a:ext cx="11646001" cy="3842701"/>
          </a:xfrm>
          <a:prstGeom prst="rect">
            <a:avLst/>
          </a:prstGeom>
          <a:solidFill>
            <a:srgbClr val="B3C6E7">
              <a:alpha val="50195"/>
            </a:srgbClr>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p>
        </p:txBody>
      </p:sp>
      <p:sp>
        <p:nvSpPr>
          <p:cNvPr id="62" name="Google Shape;75;h2f08899066be86e6_0_27"/>
          <p:cNvSpPr txBox="1"/>
          <p:nvPr/>
        </p:nvSpPr>
        <p:spPr>
          <a:xfrm>
            <a:off x="1205350" y="2679185"/>
            <a:ext cx="4394150" cy="215388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b="1" sz="4800">
                <a:latin typeface="Verdana"/>
                <a:ea typeface="Verdana"/>
                <a:cs typeface="Verdana"/>
                <a:sym typeface="Verdana"/>
              </a:defRPr>
            </a:lvl1pPr>
          </a:lstStyle>
          <a:p>
            <a:pPr/>
            <a:r>
              <a:t>Instruments for Special Purposes</a:t>
            </a:r>
          </a:p>
        </p:txBody>
      </p:sp>
      <p:sp>
        <p:nvSpPr>
          <p:cNvPr id="63" name="Google Shape;76;h2f08899066be86e6_0_27"/>
          <p:cNvSpPr txBox="1"/>
          <p:nvPr/>
        </p:nvSpPr>
        <p:spPr>
          <a:xfrm>
            <a:off x="6730599" y="2943345"/>
            <a:ext cx="4961151" cy="162556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p>
            <a:pPr marL="342900" indent="-342900">
              <a:lnSpc>
                <a:spcPct val="90000"/>
              </a:lnSpc>
              <a:buClr>
                <a:srgbClr val="000000"/>
              </a:buClr>
              <a:buSzPts val="3000"/>
              <a:buAutoNum type="arabicPeriod" startAt="1"/>
              <a:defRPr sz="3000">
                <a:latin typeface="Verdana"/>
                <a:ea typeface="Verdana"/>
                <a:cs typeface="Verdana"/>
                <a:sym typeface="Verdana"/>
              </a:defRPr>
            </a:pPr>
            <a:r>
              <a:t>Holy</a:t>
            </a:r>
          </a:p>
          <a:p>
            <a:pPr marL="342900" indent="-342900">
              <a:lnSpc>
                <a:spcPct val="90000"/>
              </a:lnSpc>
              <a:spcBef>
                <a:spcPts val="1000"/>
              </a:spcBef>
              <a:buClr>
                <a:srgbClr val="CCCCCC"/>
              </a:buClr>
              <a:buSzPts val="3000"/>
              <a:buAutoNum type="arabicPeriod" startAt="1"/>
              <a:defRPr sz="3000">
                <a:solidFill>
                  <a:srgbClr val="CCCCCC"/>
                </a:solidFill>
                <a:latin typeface="Verdana"/>
                <a:ea typeface="Verdana"/>
                <a:cs typeface="Verdana"/>
                <a:sym typeface="Verdana"/>
              </a:defRPr>
            </a:pPr>
            <a:r>
              <a:t>Adaptability</a:t>
            </a:r>
          </a:p>
          <a:p>
            <a:pPr marL="342900" indent="-342900">
              <a:lnSpc>
                <a:spcPct val="90000"/>
              </a:lnSpc>
              <a:spcBef>
                <a:spcPts val="1000"/>
              </a:spcBef>
              <a:buClr>
                <a:srgbClr val="CCCCCC"/>
              </a:buClr>
              <a:buSzPts val="3000"/>
              <a:buAutoNum type="arabicPeriod" startAt="1"/>
              <a:defRPr sz="3000">
                <a:solidFill>
                  <a:srgbClr val="CCCCCC"/>
                </a:solidFill>
                <a:latin typeface="Verdana"/>
                <a:ea typeface="Verdana"/>
                <a:cs typeface="Verdana"/>
                <a:sym typeface="Verdana"/>
              </a:defRPr>
            </a:pPr>
            <a:r>
              <a:t>Availability</a:t>
            </a:r>
          </a:p>
        </p:txBody>
      </p:sp>
      <p:sp>
        <p:nvSpPr>
          <p:cNvPr id="64" name="Google Shape;77;h2f08899066be86e6_0_27"/>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Instruments for Special Purposes</a:t>
            </a:r>
            <a:r>
              <a:rPr b="0">
                <a:solidFill>
                  <a:srgbClr val="BFBFBF"/>
                </a:solidFill>
              </a:rPr>
              <a:t> | 2 Timothy 2:14-3:9</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6" name="Google Shape;82;h2f08899066be86e6_0_34"/>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Instruments for Special Purposes</a:t>
            </a:r>
            <a:r>
              <a:rPr b="0">
                <a:solidFill>
                  <a:srgbClr val="BFBFBF"/>
                </a:solidFill>
              </a:rPr>
              <a:t> | 2 Timothy 2:14-3:9</a:t>
            </a:r>
          </a:p>
        </p:txBody>
      </p:sp>
      <p:sp>
        <p:nvSpPr>
          <p:cNvPr id="67" name="Google Shape;83;h2f08899066be86e6_0_34"/>
          <p:cNvSpPr txBox="1"/>
          <p:nvPr/>
        </p:nvSpPr>
        <p:spPr>
          <a:xfrm>
            <a:off x="1297109" y="3209004"/>
            <a:ext cx="9528952" cy="137156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sz="3000">
                <a:latin typeface="Verdana"/>
                <a:ea typeface="Verdana"/>
                <a:cs typeface="Verdana"/>
                <a:sym typeface="Verdana"/>
              </a:defRPr>
            </a:lvl1pPr>
          </a:lstStyle>
          <a:p>
            <a:pPr/>
            <a:r>
              <a:t>Flee the evil desires of youth and pursue righteousness, faith, love and peace, along with those who call on the Lord out of a pure heart.</a:t>
            </a:r>
          </a:p>
        </p:txBody>
      </p:sp>
      <p:sp>
        <p:nvSpPr>
          <p:cNvPr id="68" name="Google Shape;84;h2f08899066be86e6_0_34"/>
          <p:cNvSpPr txBox="1"/>
          <p:nvPr/>
        </p:nvSpPr>
        <p:spPr>
          <a:xfrm>
            <a:off x="5562213" y="5988150"/>
            <a:ext cx="6129351" cy="3708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gn="r">
              <a:lnSpc>
                <a:spcPct val="90000"/>
              </a:lnSpc>
              <a:defRPr sz="1800">
                <a:solidFill>
                  <a:srgbClr val="BFBFBF"/>
                </a:solidFill>
                <a:latin typeface="Verdana"/>
                <a:ea typeface="Verdana"/>
                <a:cs typeface="Verdana"/>
                <a:sym typeface="Verdana"/>
              </a:defRPr>
            </a:lvl1pPr>
          </a:lstStyle>
          <a:p>
            <a:pPr/>
            <a:r>
              <a:t>2 Timothy 2:22</a:t>
            </a:r>
          </a:p>
        </p:txBody>
      </p:sp>
      <p:grpSp>
        <p:nvGrpSpPr>
          <p:cNvPr id="75" name="Google Shape;85;h2f08899066be86e6_0_34"/>
          <p:cNvGrpSpPr/>
          <p:nvPr/>
        </p:nvGrpSpPr>
        <p:grpSpPr>
          <a:xfrm>
            <a:off x="9676248" y="38"/>
            <a:ext cx="2061107" cy="1483327"/>
            <a:chOff x="0" y="0"/>
            <a:chExt cx="2061106" cy="1483326"/>
          </a:xfrm>
        </p:grpSpPr>
        <p:grpSp>
          <p:nvGrpSpPr>
            <p:cNvPr id="71" name="Google Shape;86;h2f08899066be86e6_0_34"/>
            <p:cNvGrpSpPr/>
            <p:nvPr/>
          </p:nvGrpSpPr>
          <p:grpSpPr>
            <a:xfrm>
              <a:off x="1072233" y="0"/>
              <a:ext cx="988874" cy="1483327"/>
              <a:chOff x="0" y="0"/>
              <a:chExt cx="988872" cy="1483326"/>
            </a:xfrm>
          </p:grpSpPr>
          <p:sp>
            <p:nvSpPr>
              <p:cNvPr id="69" name="Google Shape;87;h2f08899066be86e6_0_34"/>
              <p:cNvSpPr/>
              <p:nvPr/>
            </p:nvSpPr>
            <p:spPr>
              <a:xfrm rot="10800000">
                <a:off x="0" y="0"/>
                <a:ext cx="988873" cy="988873"/>
              </a:xfrm>
              <a:prstGeom prst="rect">
                <a:avLst/>
              </a:prstGeom>
              <a:solidFill>
                <a:srgbClr val="B3C6E7">
                  <a:alpha val="74902"/>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70" name="Google Shape;88;h2f08899066be86e6_0_34"/>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2"/>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nvGrpSpPr>
            <p:cNvPr id="74" name="Google Shape;89;h2f08899066be86e6_0_34"/>
            <p:cNvGrpSpPr/>
            <p:nvPr/>
          </p:nvGrpSpPr>
          <p:grpSpPr>
            <a:xfrm>
              <a:off x="-1" y="0"/>
              <a:ext cx="988874" cy="1483327"/>
              <a:chOff x="0" y="0"/>
              <a:chExt cx="988872" cy="1483326"/>
            </a:xfrm>
          </p:grpSpPr>
          <p:sp>
            <p:nvSpPr>
              <p:cNvPr id="72" name="Google Shape;90;h2f08899066be86e6_0_34"/>
              <p:cNvSpPr/>
              <p:nvPr/>
            </p:nvSpPr>
            <p:spPr>
              <a:xfrm rot="10800000">
                <a:off x="0" y="0"/>
                <a:ext cx="988873" cy="988873"/>
              </a:xfrm>
              <a:prstGeom prst="rect">
                <a:avLst/>
              </a:prstGeom>
              <a:solidFill>
                <a:srgbClr val="B3C6E7">
                  <a:alpha val="74902"/>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73" name="Google Shape;91;h2f08899066be86e6_0_34"/>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2"/>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alpha val="74900"/>
          </a:srgbClr>
        </a:solidFill>
      </p:bgPr>
    </p:bg>
    <p:spTree>
      <p:nvGrpSpPr>
        <p:cNvPr id="1" name=""/>
        <p:cNvGrpSpPr/>
        <p:nvPr/>
      </p:nvGrpSpPr>
      <p:grpSpPr>
        <a:xfrm>
          <a:off x="0" y="0"/>
          <a:ext cx="0" cy="0"/>
          <a:chOff x="0" y="0"/>
          <a:chExt cx="0" cy="0"/>
        </a:xfrm>
      </p:grpSpPr>
      <p:sp>
        <p:nvSpPr>
          <p:cNvPr id="77" name="Google Shape;96;h2f08899066be86e6_0_47"/>
          <p:cNvSpPr/>
          <p:nvPr/>
        </p:nvSpPr>
        <p:spPr>
          <a:xfrm>
            <a:off x="546101" y="1834777"/>
            <a:ext cx="11646001" cy="3842701"/>
          </a:xfrm>
          <a:prstGeom prst="rect">
            <a:avLst/>
          </a:prstGeom>
          <a:solidFill>
            <a:srgbClr val="B3C6E7">
              <a:alpha val="50195"/>
            </a:srgbClr>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p>
        </p:txBody>
      </p:sp>
      <p:sp>
        <p:nvSpPr>
          <p:cNvPr id="78" name="Google Shape;97;h2f08899066be86e6_0_47"/>
          <p:cNvSpPr txBox="1"/>
          <p:nvPr/>
        </p:nvSpPr>
        <p:spPr>
          <a:xfrm>
            <a:off x="1205350" y="2679185"/>
            <a:ext cx="4394150" cy="215388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b="1" sz="4800">
                <a:latin typeface="Verdana"/>
                <a:ea typeface="Verdana"/>
                <a:cs typeface="Verdana"/>
                <a:sym typeface="Verdana"/>
              </a:defRPr>
            </a:lvl1pPr>
          </a:lstStyle>
          <a:p>
            <a:pPr/>
            <a:r>
              <a:t>Instruments for Special Purposes</a:t>
            </a:r>
          </a:p>
        </p:txBody>
      </p:sp>
      <p:sp>
        <p:nvSpPr>
          <p:cNvPr id="79" name="Google Shape;98;h2f08899066be86e6_0_47"/>
          <p:cNvSpPr txBox="1"/>
          <p:nvPr/>
        </p:nvSpPr>
        <p:spPr>
          <a:xfrm>
            <a:off x="6730599" y="2943345"/>
            <a:ext cx="4961151" cy="162556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p>
            <a:pPr marL="342900" indent="-342900">
              <a:lnSpc>
                <a:spcPct val="90000"/>
              </a:lnSpc>
              <a:buClr>
                <a:srgbClr val="000000"/>
              </a:buClr>
              <a:buSzPts val="3000"/>
              <a:buAutoNum type="arabicPeriod" startAt="1"/>
              <a:defRPr sz="3000">
                <a:latin typeface="Verdana"/>
                <a:ea typeface="Verdana"/>
                <a:cs typeface="Verdana"/>
                <a:sym typeface="Verdana"/>
              </a:defRPr>
            </a:pPr>
            <a:r>
              <a:t>Holy</a:t>
            </a:r>
          </a:p>
          <a:p>
            <a:pPr marL="342900" indent="-342900">
              <a:lnSpc>
                <a:spcPct val="90000"/>
              </a:lnSpc>
              <a:spcBef>
                <a:spcPts val="1000"/>
              </a:spcBef>
              <a:buClr>
                <a:srgbClr val="000000"/>
              </a:buClr>
              <a:buSzPts val="3000"/>
              <a:buAutoNum type="arabicPeriod" startAt="1"/>
              <a:defRPr sz="3000">
                <a:latin typeface="Verdana"/>
                <a:ea typeface="Verdana"/>
                <a:cs typeface="Verdana"/>
                <a:sym typeface="Verdana"/>
              </a:defRPr>
            </a:pPr>
            <a:r>
              <a:t>Useful</a:t>
            </a:r>
          </a:p>
          <a:p>
            <a:pPr marL="342900" indent="-342900">
              <a:lnSpc>
                <a:spcPct val="90000"/>
              </a:lnSpc>
              <a:spcBef>
                <a:spcPts val="1000"/>
              </a:spcBef>
              <a:buClr>
                <a:srgbClr val="CCCCCC"/>
              </a:buClr>
              <a:buSzPts val="3000"/>
              <a:buAutoNum type="arabicPeriod" startAt="1"/>
              <a:defRPr sz="3000">
                <a:solidFill>
                  <a:srgbClr val="CCCCCC"/>
                </a:solidFill>
                <a:latin typeface="Verdana"/>
                <a:ea typeface="Verdana"/>
                <a:cs typeface="Verdana"/>
                <a:sym typeface="Verdana"/>
              </a:defRPr>
            </a:pPr>
            <a:r>
              <a:t>Availability</a:t>
            </a:r>
          </a:p>
        </p:txBody>
      </p:sp>
      <p:sp>
        <p:nvSpPr>
          <p:cNvPr id="80" name="Google Shape;99;h2f08899066be86e6_0_47"/>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Instruments for Special Purposes</a:t>
            </a:r>
            <a:r>
              <a:rPr b="0">
                <a:solidFill>
                  <a:srgbClr val="BFBFBF"/>
                </a:solidFill>
              </a:rPr>
              <a:t> | 2 Timothy 2:14-3:9</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2" name="Google Shape;104;h2f08899066be86e6_0_54"/>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Instruments for Special Purposes</a:t>
            </a:r>
            <a:r>
              <a:rPr b="0">
                <a:solidFill>
                  <a:srgbClr val="BFBFBF"/>
                </a:solidFill>
              </a:rPr>
              <a:t> | 2 Timothy 2:14-3:9</a:t>
            </a:r>
          </a:p>
        </p:txBody>
      </p:sp>
      <p:sp>
        <p:nvSpPr>
          <p:cNvPr id="83" name="Google Shape;105;h2f08899066be86e6_0_54"/>
          <p:cNvSpPr txBox="1"/>
          <p:nvPr/>
        </p:nvSpPr>
        <p:spPr>
          <a:xfrm>
            <a:off x="1297109" y="1768823"/>
            <a:ext cx="9528952" cy="425192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p>
            <a:pPr>
              <a:lnSpc>
                <a:spcPct val="90000"/>
              </a:lnSpc>
              <a:defRPr baseline="30000" sz="3000">
                <a:latin typeface="Verdana"/>
                <a:ea typeface="Verdana"/>
                <a:cs typeface="Verdana"/>
                <a:sym typeface="Verdana"/>
              </a:defRPr>
            </a:pPr>
            <a:r>
              <a:t>14</a:t>
            </a:r>
            <a:r>
              <a:rPr baseline="0"/>
              <a:t>Keep reminding God’s people of these things.  Warn them before God against quarreling about words; it is of no value, and only ruins those who listen.</a:t>
            </a:r>
          </a:p>
          <a:p>
            <a:pPr>
              <a:lnSpc>
                <a:spcPct val="90000"/>
              </a:lnSpc>
            </a:pPr>
            <a:endParaRPr sz="3000">
              <a:latin typeface="Verdana"/>
              <a:ea typeface="Verdana"/>
              <a:cs typeface="Verdana"/>
              <a:sym typeface="Verdana"/>
            </a:endParaRPr>
          </a:p>
          <a:p>
            <a:pPr>
              <a:lnSpc>
                <a:spcPct val="90000"/>
              </a:lnSpc>
              <a:defRPr baseline="30000" sz="3000">
                <a:latin typeface="Verdana"/>
                <a:ea typeface="Verdana"/>
                <a:cs typeface="Verdana"/>
                <a:sym typeface="Verdana"/>
              </a:defRPr>
            </a:pPr>
            <a:r>
              <a:t>23</a:t>
            </a:r>
            <a:r>
              <a:rPr baseline="0"/>
              <a:t>Don’t have anything to do with foolish and stupid arguments, because you know they produce quarrels.  </a:t>
            </a:r>
            <a:r>
              <a:t>24</a:t>
            </a:r>
            <a:r>
              <a:rPr baseline="0"/>
              <a:t>And the Lord’s servant must not be quarrelsome but must be kind to everyone…</a:t>
            </a:r>
          </a:p>
        </p:txBody>
      </p:sp>
      <p:sp>
        <p:nvSpPr>
          <p:cNvPr id="84" name="Google Shape;106;h2f08899066be86e6_0_54"/>
          <p:cNvSpPr txBox="1"/>
          <p:nvPr/>
        </p:nvSpPr>
        <p:spPr>
          <a:xfrm>
            <a:off x="5562213" y="5988150"/>
            <a:ext cx="6129351" cy="3708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gn="r">
              <a:lnSpc>
                <a:spcPct val="90000"/>
              </a:lnSpc>
              <a:defRPr sz="1800">
                <a:solidFill>
                  <a:srgbClr val="BFBFBF"/>
                </a:solidFill>
                <a:latin typeface="Verdana"/>
                <a:ea typeface="Verdana"/>
                <a:cs typeface="Verdana"/>
                <a:sym typeface="Verdana"/>
              </a:defRPr>
            </a:lvl1pPr>
          </a:lstStyle>
          <a:p>
            <a:pPr/>
            <a:r>
              <a:t>2 Timothy 2:14, 23-24</a:t>
            </a:r>
          </a:p>
        </p:txBody>
      </p:sp>
      <p:grpSp>
        <p:nvGrpSpPr>
          <p:cNvPr id="91" name="Google Shape;107;h2f08899066be86e6_0_54"/>
          <p:cNvGrpSpPr/>
          <p:nvPr/>
        </p:nvGrpSpPr>
        <p:grpSpPr>
          <a:xfrm>
            <a:off x="9676248" y="38"/>
            <a:ext cx="2061107" cy="1483327"/>
            <a:chOff x="0" y="0"/>
            <a:chExt cx="2061106" cy="1483326"/>
          </a:xfrm>
        </p:grpSpPr>
        <p:grpSp>
          <p:nvGrpSpPr>
            <p:cNvPr id="87" name="Google Shape;108;h2f08899066be86e6_0_54"/>
            <p:cNvGrpSpPr/>
            <p:nvPr/>
          </p:nvGrpSpPr>
          <p:grpSpPr>
            <a:xfrm>
              <a:off x="1072233" y="0"/>
              <a:ext cx="988874" cy="1483327"/>
              <a:chOff x="0" y="0"/>
              <a:chExt cx="988872" cy="1483326"/>
            </a:xfrm>
          </p:grpSpPr>
          <p:sp>
            <p:nvSpPr>
              <p:cNvPr id="85" name="Google Shape;109;h2f08899066be86e6_0_54"/>
              <p:cNvSpPr/>
              <p:nvPr/>
            </p:nvSpPr>
            <p:spPr>
              <a:xfrm rot="10800000">
                <a:off x="0" y="0"/>
                <a:ext cx="988873" cy="988873"/>
              </a:xfrm>
              <a:prstGeom prst="rect">
                <a:avLst/>
              </a:prstGeom>
              <a:solidFill>
                <a:srgbClr val="B3C6E7">
                  <a:alpha val="74902"/>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86" name="Google Shape;110;h2f08899066be86e6_0_54"/>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2"/>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nvGrpSpPr>
            <p:cNvPr id="90" name="Google Shape;111;h2f08899066be86e6_0_54"/>
            <p:cNvGrpSpPr/>
            <p:nvPr/>
          </p:nvGrpSpPr>
          <p:grpSpPr>
            <a:xfrm>
              <a:off x="-1" y="0"/>
              <a:ext cx="988874" cy="1483327"/>
              <a:chOff x="0" y="0"/>
              <a:chExt cx="988872" cy="1483326"/>
            </a:xfrm>
          </p:grpSpPr>
          <p:sp>
            <p:nvSpPr>
              <p:cNvPr id="88" name="Google Shape;112;h2f08899066be86e6_0_54"/>
              <p:cNvSpPr/>
              <p:nvPr/>
            </p:nvSpPr>
            <p:spPr>
              <a:xfrm rot="10800000">
                <a:off x="0" y="0"/>
                <a:ext cx="988873" cy="988873"/>
              </a:xfrm>
              <a:prstGeom prst="rect">
                <a:avLst/>
              </a:prstGeom>
              <a:solidFill>
                <a:srgbClr val="B3C6E7">
                  <a:alpha val="74902"/>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89" name="Google Shape;113;h2f08899066be86e6_0_54"/>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2"/>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alpha val="74900"/>
          </a:srgbClr>
        </a:solidFill>
      </p:bgPr>
    </p:bg>
    <p:spTree>
      <p:nvGrpSpPr>
        <p:cNvPr id="1" name=""/>
        <p:cNvGrpSpPr/>
        <p:nvPr/>
      </p:nvGrpSpPr>
      <p:grpSpPr>
        <a:xfrm>
          <a:off x="0" y="0"/>
          <a:ext cx="0" cy="0"/>
          <a:chOff x="0" y="0"/>
          <a:chExt cx="0" cy="0"/>
        </a:xfrm>
      </p:grpSpPr>
      <p:sp>
        <p:nvSpPr>
          <p:cNvPr id="93" name="Google Shape;118;h37a89d6f806055f9_0_0"/>
          <p:cNvSpPr/>
          <p:nvPr/>
        </p:nvSpPr>
        <p:spPr>
          <a:xfrm>
            <a:off x="546101" y="1834777"/>
            <a:ext cx="11646001" cy="3842701"/>
          </a:xfrm>
          <a:prstGeom prst="rect">
            <a:avLst/>
          </a:prstGeom>
          <a:solidFill>
            <a:srgbClr val="B3C6E7">
              <a:alpha val="50195"/>
            </a:srgbClr>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p>
        </p:txBody>
      </p:sp>
      <p:sp>
        <p:nvSpPr>
          <p:cNvPr id="94" name="Google Shape;119;h37a89d6f806055f9_0_0"/>
          <p:cNvSpPr txBox="1"/>
          <p:nvPr/>
        </p:nvSpPr>
        <p:spPr>
          <a:xfrm>
            <a:off x="1205350" y="2679185"/>
            <a:ext cx="4394150" cy="215388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b="1" sz="4800">
                <a:latin typeface="Verdana"/>
                <a:ea typeface="Verdana"/>
                <a:cs typeface="Verdana"/>
                <a:sym typeface="Verdana"/>
              </a:defRPr>
            </a:lvl1pPr>
          </a:lstStyle>
          <a:p>
            <a:pPr/>
            <a:r>
              <a:t>Instruments for Special Purposes</a:t>
            </a:r>
          </a:p>
        </p:txBody>
      </p:sp>
      <p:sp>
        <p:nvSpPr>
          <p:cNvPr id="95" name="Google Shape;120;h37a89d6f806055f9_0_0"/>
          <p:cNvSpPr txBox="1"/>
          <p:nvPr/>
        </p:nvSpPr>
        <p:spPr>
          <a:xfrm>
            <a:off x="6730599" y="2943345"/>
            <a:ext cx="4961151" cy="162556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p>
            <a:pPr marL="342900" indent="-342900">
              <a:lnSpc>
                <a:spcPct val="90000"/>
              </a:lnSpc>
              <a:buClr>
                <a:srgbClr val="000000"/>
              </a:buClr>
              <a:buSzPts val="3000"/>
              <a:buAutoNum type="arabicPeriod" startAt="1"/>
              <a:defRPr sz="3000">
                <a:latin typeface="Verdana"/>
                <a:ea typeface="Verdana"/>
                <a:cs typeface="Verdana"/>
                <a:sym typeface="Verdana"/>
              </a:defRPr>
            </a:pPr>
            <a:r>
              <a:t>Holy</a:t>
            </a:r>
          </a:p>
          <a:p>
            <a:pPr marL="342900" indent="-342900">
              <a:lnSpc>
                <a:spcPct val="90000"/>
              </a:lnSpc>
              <a:spcBef>
                <a:spcPts val="1000"/>
              </a:spcBef>
              <a:buClr>
                <a:srgbClr val="000000"/>
              </a:buClr>
              <a:buSzPts val="3000"/>
              <a:buAutoNum type="arabicPeriod" startAt="1"/>
              <a:defRPr sz="3000">
                <a:latin typeface="Verdana"/>
                <a:ea typeface="Verdana"/>
                <a:cs typeface="Verdana"/>
                <a:sym typeface="Verdana"/>
              </a:defRPr>
            </a:pPr>
            <a:r>
              <a:t>Useful</a:t>
            </a:r>
          </a:p>
          <a:p>
            <a:pPr marL="342900" indent="-342900">
              <a:lnSpc>
                <a:spcPct val="90000"/>
              </a:lnSpc>
              <a:spcBef>
                <a:spcPts val="1000"/>
              </a:spcBef>
              <a:buClr>
                <a:srgbClr val="000000"/>
              </a:buClr>
              <a:buSzPts val="3000"/>
              <a:buAutoNum type="arabicPeriod" startAt="1"/>
              <a:defRPr sz="3000">
                <a:latin typeface="Verdana"/>
                <a:ea typeface="Verdana"/>
                <a:cs typeface="Verdana"/>
                <a:sym typeface="Verdana"/>
              </a:defRPr>
            </a:pPr>
            <a:r>
              <a:t>Prepared</a:t>
            </a:r>
          </a:p>
        </p:txBody>
      </p:sp>
      <p:sp>
        <p:nvSpPr>
          <p:cNvPr id="96" name="Google Shape;121;h37a89d6f806055f9_0_0"/>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Instruments for Special Purposes</a:t>
            </a:r>
            <a:r>
              <a:rPr b="0">
                <a:solidFill>
                  <a:srgbClr val="BFBFBF"/>
                </a:solidFill>
              </a:rPr>
              <a:t> | 2 Timothy 2:14-3:9</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8" name="Google Shape;126;h37a89d6f806055f9_0_7"/>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Instruments for Special Purposes</a:t>
            </a:r>
            <a:r>
              <a:rPr b="0">
                <a:solidFill>
                  <a:srgbClr val="BFBFBF"/>
                </a:solidFill>
              </a:rPr>
              <a:t> | 2 Timothy 2:14-3:9</a:t>
            </a:r>
          </a:p>
        </p:txBody>
      </p:sp>
      <p:sp>
        <p:nvSpPr>
          <p:cNvPr id="99" name="Google Shape;127;h37a89d6f806055f9_0_7"/>
          <p:cNvSpPr txBox="1"/>
          <p:nvPr/>
        </p:nvSpPr>
        <p:spPr>
          <a:xfrm>
            <a:off x="1297109" y="3003263"/>
            <a:ext cx="9528952" cy="178304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sz="3000">
                <a:latin typeface="Verdana"/>
                <a:ea typeface="Verdana"/>
                <a:cs typeface="Verdana"/>
                <a:sym typeface="Verdana"/>
              </a:defRPr>
            </a:lvl1pPr>
          </a:lstStyle>
          <a:p>
            <a:pPr/>
            <a:r>
              <a:t>Do your best to present yourself to God as one approved, a worker who does not need to be ashamed and who correctly handles the word of truth.</a:t>
            </a:r>
          </a:p>
        </p:txBody>
      </p:sp>
      <p:sp>
        <p:nvSpPr>
          <p:cNvPr id="100" name="Google Shape;128;h37a89d6f806055f9_0_7"/>
          <p:cNvSpPr txBox="1"/>
          <p:nvPr/>
        </p:nvSpPr>
        <p:spPr>
          <a:xfrm>
            <a:off x="5562213" y="5988150"/>
            <a:ext cx="6129351" cy="3708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gn="r">
              <a:lnSpc>
                <a:spcPct val="90000"/>
              </a:lnSpc>
              <a:defRPr sz="1800">
                <a:solidFill>
                  <a:srgbClr val="BFBFBF"/>
                </a:solidFill>
                <a:latin typeface="Verdana"/>
                <a:ea typeface="Verdana"/>
                <a:cs typeface="Verdana"/>
                <a:sym typeface="Verdana"/>
              </a:defRPr>
            </a:lvl1pPr>
          </a:lstStyle>
          <a:p>
            <a:pPr/>
            <a:r>
              <a:t>2 Timothy 2:15</a:t>
            </a:r>
          </a:p>
        </p:txBody>
      </p:sp>
      <p:grpSp>
        <p:nvGrpSpPr>
          <p:cNvPr id="107" name="Google Shape;129;h37a89d6f806055f9_0_7"/>
          <p:cNvGrpSpPr/>
          <p:nvPr/>
        </p:nvGrpSpPr>
        <p:grpSpPr>
          <a:xfrm>
            <a:off x="9676248" y="38"/>
            <a:ext cx="2061107" cy="1483327"/>
            <a:chOff x="0" y="0"/>
            <a:chExt cx="2061106" cy="1483326"/>
          </a:xfrm>
        </p:grpSpPr>
        <p:grpSp>
          <p:nvGrpSpPr>
            <p:cNvPr id="103" name="Google Shape;130;h37a89d6f806055f9_0_7"/>
            <p:cNvGrpSpPr/>
            <p:nvPr/>
          </p:nvGrpSpPr>
          <p:grpSpPr>
            <a:xfrm>
              <a:off x="1072233" y="0"/>
              <a:ext cx="988874" cy="1483327"/>
              <a:chOff x="0" y="0"/>
              <a:chExt cx="988872" cy="1483326"/>
            </a:xfrm>
          </p:grpSpPr>
          <p:sp>
            <p:nvSpPr>
              <p:cNvPr id="101" name="Google Shape;131;h37a89d6f806055f9_0_7"/>
              <p:cNvSpPr/>
              <p:nvPr/>
            </p:nvSpPr>
            <p:spPr>
              <a:xfrm rot="10800000">
                <a:off x="0" y="0"/>
                <a:ext cx="988873" cy="988873"/>
              </a:xfrm>
              <a:prstGeom prst="rect">
                <a:avLst/>
              </a:prstGeom>
              <a:solidFill>
                <a:srgbClr val="B3C6E7">
                  <a:alpha val="74902"/>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102" name="Google Shape;132;h37a89d6f806055f9_0_7"/>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2"/>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nvGrpSpPr>
            <p:cNvPr id="106" name="Google Shape;133;h37a89d6f806055f9_0_7"/>
            <p:cNvGrpSpPr/>
            <p:nvPr/>
          </p:nvGrpSpPr>
          <p:grpSpPr>
            <a:xfrm>
              <a:off x="-1" y="0"/>
              <a:ext cx="988874" cy="1483327"/>
              <a:chOff x="0" y="0"/>
              <a:chExt cx="988872" cy="1483326"/>
            </a:xfrm>
          </p:grpSpPr>
          <p:sp>
            <p:nvSpPr>
              <p:cNvPr id="104" name="Google Shape;134;h37a89d6f806055f9_0_7"/>
              <p:cNvSpPr/>
              <p:nvPr/>
            </p:nvSpPr>
            <p:spPr>
              <a:xfrm rot="10800000">
                <a:off x="0" y="0"/>
                <a:ext cx="988873" cy="988873"/>
              </a:xfrm>
              <a:prstGeom prst="rect">
                <a:avLst/>
              </a:prstGeom>
              <a:solidFill>
                <a:srgbClr val="B3C6E7">
                  <a:alpha val="74902"/>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105" name="Google Shape;135;h37a89d6f806055f9_0_7"/>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2"/>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9" name="Google Shape;140;h37a89d6f806055f9_0_20"/>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Instruments for Special Purposes</a:t>
            </a:r>
            <a:r>
              <a:rPr b="0">
                <a:solidFill>
                  <a:srgbClr val="BFBFBF"/>
                </a:solidFill>
              </a:rPr>
              <a:t> | 2 Timothy 2:14-3:9</a:t>
            </a:r>
          </a:p>
        </p:txBody>
      </p:sp>
      <p:sp>
        <p:nvSpPr>
          <p:cNvPr id="110" name="Google Shape;141;h37a89d6f806055f9_0_20"/>
          <p:cNvSpPr txBox="1"/>
          <p:nvPr/>
        </p:nvSpPr>
        <p:spPr>
          <a:xfrm>
            <a:off x="1297109" y="2180304"/>
            <a:ext cx="9528952" cy="342896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sz="3000">
                <a:latin typeface="Verdana"/>
                <a:ea typeface="Verdana"/>
                <a:cs typeface="Verdana"/>
                <a:sym typeface="Verdana"/>
              </a:defRPr>
            </a:lvl1pPr>
          </a:lstStyle>
          <a:p>
            <a:pPr/>
            <a:r>
              <a:t>And the Lord’s servant must not be quarrelsome but must be kind to everyone, able to teach, not resentful.  Opponents must be gently instructed, in the hope that God will grant them repentance leading them to a knowledge of the truth, and that they will come to their senses and escape from the trap of the devil, who has taken them captive to do his will.</a:t>
            </a:r>
          </a:p>
        </p:txBody>
      </p:sp>
      <p:sp>
        <p:nvSpPr>
          <p:cNvPr id="111" name="Google Shape;142;h37a89d6f806055f9_0_20"/>
          <p:cNvSpPr txBox="1"/>
          <p:nvPr/>
        </p:nvSpPr>
        <p:spPr>
          <a:xfrm>
            <a:off x="5562213" y="5988150"/>
            <a:ext cx="6129351" cy="3708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gn="r">
              <a:lnSpc>
                <a:spcPct val="90000"/>
              </a:lnSpc>
              <a:defRPr sz="1800">
                <a:solidFill>
                  <a:srgbClr val="BFBFBF"/>
                </a:solidFill>
                <a:latin typeface="Verdana"/>
                <a:ea typeface="Verdana"/>
                <a:cs typeface="Verdana"/>
                <a:sym typeface="Verdana"/>
              </a:defRPr>
            </a:lvl1pPr>
          </a:lstStyle>
          <a:p>
            <a:pPr/>
            <a:r>
              <a:t>2 Timothy 2:24-26</a:t>
            </a:r>
          </a:p>
        </p:txBody>
      </p:sp>
      <p:grpSp>
        <p:nvGrpSpPr>
          <p:cNvPr id="118" name="Google Shape;143;h37a89d6f806055f9_0_20"/>
          <p:cNvGrpSpPr/>
          <p:nvPr/>
        </p:nvGrpSpPr>
        <p:grpSpPr>
          <a:xfrm>
            <a:off x="9676248" y="38"/>
            <a:ext cx="2061107" cy="1483327"/>
            <a:chOff x="0" y="0"/>
            <a:chExt cx="2061106" cy="1483326"/>
          </a:xfrm>
        </p:grpSpPr>
        <p:grpSp>
          <p:nvGrpSpPr>
            <p:cNvPr id="114" name="Google Shape;144;h37a89d6f806055f9_0_20"/>
            <p:cNvGrpSpPr/>
            <p:nvPr/>
          </p:nvGrpSpPr>
          <p:grpSpPr>
            <a:xfrm>
              <a:off x="1072233" y="0"/>
              <a:ext cx="988874" cy="1483327"/>
              <a:chOff x="0" y="0"/>
              <a:chExt cx="988872" cy="1483326"/>
            </a:xfrm>
          </p:grpSpPr>
          <p:sp>
            <p:nvSpPr>
              <p:cNvPr id="112" name="Google Shape;145;h37a89d6f806055f9_0_20"/>
              <p:cNvSpPr/>
              <p:nvPr/>
            </p:nvSpPr>
            <p:spPr>
              <a:xfrm rot="10800000">
                <a:off x="0" y="0"/>
                <a:ext cx="988873" cy="988873"/>
              </a:xfrm>
              <a:prstGeom prst="rect">
                <a:avLst/>
              </a:prstGeom>
              <a:solidFill>
                <a:srgbClr val="B3C6E7">
                  <a:alpha val="74902"/>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113" name="Google Shape;146;h37a89d6f806055f9_0_20"/>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2"/>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nvGrpSpPr>
            <p:cNvPr id="117" name="Google Shape;147;h37a89d6f806055f9_0_20"/>
            <p:cNvGrpSpPr/>
            <p:nvPr/>
          </p:nvGrpSpPr>
          <p:grpSpPr>
            <a:xfrm>
              <a:off x="-1" y="0"/>
              <a:ext cx="988874" cy="1483327"/>
              <a:chOff x="0" y="0"/>
              <a:chExt cx="988872" cy="1483326"/>
            </a:xfrm>
          </p:grpSpPr>
          <p:sp>
            <p:nvSpPr>
              <p:cNvPr id="115" name="Google Shape;148;h37a89d6f806055f9_0_20"/>
              <p:cNvSpPr/>
              <p:nvPr/>
            </p:nvSpPr>
            <p:spPr>
              <a:xfrm rot="10800000">
                <a:off x="0" y="0"/>
                <a:ext cx="988873" cy="988873"/>
              </a:xfrm>
              <a:prstGeom prst="rect">
                <a:avLst/>
              </a:prstGeom>
              <a:solidFill>
                <a:srgbClr val="B3C6E7">
                  <a:alpha val="74902"/>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116" name="Google Shape;149;h37a89d6f806055f9_0_20"/>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2"/>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alpha val="74900"/>
          </a:srgbClr>
        </a:solidFill>
      </p:bgPr>
    </p:bg>
    <p:spTree>
      <p:nvGrpSpPr>
        <p:cNvPr id="1" name=""/>
        <p:cNvGrpSpPr/>
        <p:nvPr/>
      </p:nvGrpSpPr>
      <p:grpSpPr>
        <a:xfrm>
          <a:off x="0" y="0"/>
          <a:ext cx="0" cy="0"/>
          <a:chOff x="0" y="0"/>
          <a:chExt cx="0" cy="0"/>
        </a:xfrm>
      </p:grpSpPr>
      <p:sp>
        <p:nvSpPr>
          <p:cNvPr id="120" name="Google Shape;154;h37a89d6f806055f9_0_33"/>
          <p:cNvSpPr/>
          <p:nvPr/>
        </p:nvSpPr>
        <p:spPr>
          <a:xfrm>
            <a:off x="546101" y="1834777"/>
            <a:ext cx="11646001" cy="3842701"/>
          </a:xfrm>
          <a:prstGeom prst="rect">
            <a:avLst/>
          </a:prstGeom>
          <a:solidFill>
            <a:srgbClr val="B3C6E7">
              <a:alpha val="50195"/>
            </a:srgbClr>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p>
        </p:txBody>
      </p:sp>
      <p:sp>
        <p:nvSpPr>
          <p:cNvPr id="121" name="Google Shape;155;h37a89d6f806055f9_0_33"/>
          <p:cNvSpPr txBox="1"/>
          <p:nvPr/>
        </p:nvSpPr>
        <p:spPr>
          <a:xfrm>
            <a:off x="1205350" y="2679185"/>
            <a:ext cx="4394150" cy="215388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b="1" sz="4800">
                <a:latin typeface="Verdana"/>
                <a:ea typeface="Verdana"/>
                <a:cs typeface="Verdana"/>
                <a:sym typeface="Verdana"/>
              </a:defRPr>
            </a:lvl1pPr>
          </a:lstStyle>
          <a:p>
            <a:pPr/>
            <a:r>
              <a:t>Instruments for Special Purposes</a:t>
            </a:r>
          </a:p>
        </p:txBody>
      </p:sp>
      <p:sp>
        <p:nvSpPr>
          <p:cNvPr id="122" name="Google Shape;156;h37a89d6f806055f9_0_33"/>
          <p:cNvSpPr txBox="1"/>
          <p:nvPr/>
        </p:nvSpPr>
        <p:spPr>
          <a:xfrm>
            <a:off x="6730599" y="2943345"/>
            <a:ext cx="4961151" cy="162556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p>
            <a:pPr marL="342900" indent="-342900">
              <a:lnSpc>
                <a:spcPct val="90000"/>
              </a:lnSpc>
              <a:buClr>
                <a:srgbClr val="000000"/>
              </a:buClr>
              <a:buSzPts val="3000"/>
              <a:buAutoNum type="arabicPeriod" startAt="1"/>
              <a:defRPr sz="3000">
                <a:latin typeface="Verdana"/>
                <a:ea typeface="Verdana"/>
                <a:cs typeface="Verdana"/>
                <a:sym typeface="Verdana"/>
              </a:defRPr>
            </a:pPr>
            <a:r>
              <a:t>Holy</a:t>
            </a:r>
          </a:p>
          <a:p>
            <a:pPr marL="342900" indent="-342900">
              <a:lnSpc>
                <a:spcPct val="90000"/>
              </a:lnSpc>
              <a:spcBef>
                <a:spcPts val="1000"/>
              </a:spcBef>
              <a:buClr>
                <a:srgbClr val="000000"/>
              </a:buClr>
              <a:buSzPts val="3000"/>
              <a:buAutoNum type="arabicPeriod" startAt="1"/>
              <a:defRPr sz="3000">
                <a:latin typeface="Verdana"/>
                <a:ea typeface="Verdana"/>
                <a:cs typeface="Verdana"/>
                <a:sym typeface="Verdana"/>
              </a:defRPr>
            </a:pPr>
            <a:r>
              <a:t>Useful</a:t>
            </a:r>
          </a:p>
          <a:p>
            <a:pPr marL="342900" indent="-342900">
              <a:lnSpc>
                <a:spcPct val="90000"/>
              </a:lnSpc>
              <a:spcBef>
                <a:spcPts val="1000"/>
              </a:spcBef>
              <a:buClr>
                <a:srgbClr val="000000"/>
              </a:buClr>
              <a:buSzPts val="3000"/>
              <a:buAutoNum type="arabicPeriod" startAt="1"/>
              <a:defRPr sz="3000">
                <a:latin typeface="Verdana"/>
                <a:ea typeface="Verdana"/>
                <a:cs typeface="Verdana"/>
                <a:sym typeface="Verdana"/>
              </a:defRPr>
            </a:pPr>
            <a:r>
              <a:t>Prepared</a:t>
            </a:r>
          </a:p>
        </p:txBody>
      </p:sp>
      <p:sp>
        <p:nvSpPr>
          <p:cNvPr id="123" name="Google Shape;157;h37a89d6f806055f9_0_33"/>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Instruments for Special Purposes</a:t>
            </a:r>
            <a:r>
              <a:rPr b="0">
                <a:solidFill>
                  <a:srgbClr val="BFBFBF"/>
                </a:solidFill>
              </a:rPr>
              <a:t> | 2 Timothy 2:14-3:9</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Arial"/>
        <a:ea typeface="Arial"/>
        <a:cs typeface="Arial"/>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Arial"/>
        <a:ea typeface="Arial"/>
        <a:cs typeface="Arial"/>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