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" name="Shape 1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;p12"/>
          <p:cNvSpPr txBox="1"/>
          <p:nvPr/>
        </p:nvSpPr>
        <p:spPr>
          <a:xfrm>
            <a:off x="497788" y="452063"/>
            <a:ext cx="4120955" cy="2642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NYMAC</a:t>
            </a:r>
            <a:r>
              <a:rPr b="0">
                <a:solidFill>
                  <a:srgbClr val="BFBFBF"/>
                </a:solidFill>
              </a:rPr>
              <a:t> | English Congregation</a:t>
            </a:r>
          </a:p>
        </p:txBody>
      </p:sp>
      <p:sp>
        <p:nvSpPr>
          <p:cNvPr id="3" name="Title Text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4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400" u="none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16;p2" descr="Google Shape;16;p2"/>
          <p:cNvPicPr>
            <a:picLocks noChangeAspect="1"/>
          </p:cNvPicPr>
          <p:nvPr/>
        </p:nvPicPr>
        <p:blipFill>
          <a:blip r:embed="rId2">
            <a:extLst/>
          </a:blip>
          <a:srcRect l="0" t="12662" r="0" b="15508"/>
          <a:stretch>
            <a:fillRect/>
          </a:stretch>
        </p:blipFill>
        <p:spPr>
          <a:xfrm>
            <a:off x="547157" y="1315874"/>
            <a:ext cx="11644853" cy="5542126"/>
          </a:xfrm>
          <a:prstGeom prst="rect">
            <a:avLst/>
          </a:prstGeom>
          <a:ln w="12700">
            <a:miter lim="400000"/>
          </a:ln>
        </p:spPr>
      </p:pic>
      <p:sp>
        <p:nvSpPr>
          <p:cNvPr id="22" name="Google Shape;17;p2"/>
          <p:cNvSpPr txBox="1"/>
          <p:nvPr/>
        </p:nvSpPr>
        <p:spPr>
          <a:xfrm>
            <a:off x="592915" y="3120499"/>
            <a:ext cx="11553352" cy="1932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lvl="1" indent="457200">
              <a:defRPr b="1" sz="8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Finishing Well</a:t>
            </a:r>
          </a:p>
          <a:p>
            <a:pPr lvl="1" indent="457200"/>
            <a:endParaRPr sz="2000">
              <a:solidFill>
                <a:srgbClr val="FFFFF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lvl="1" indent="457200">
              <a:defRPr sz="2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2 Timothy 4:9-22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2;p3"/>
          <p:cNvSpPr txBox="1"/>
          <p:nvPr/>
        </p:nvSpPr>
        <p:spPr>
          <a:xfrm>
            <a:off x="497788" y="700979"/>
            <a:ext cx="4120955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25" name="Google Shape;23;p3"/>
          <p:cNvSpPr txBox="1"/>
          <p:nvPr/>
        </p:nvSpPr>
        <p:spPr>
          <a:xfrm>
            <a:off x="1297109" y="3209071"/>
            <a:ext cx="9528801" cy="137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Do your best to come to me quickly, for Demas, because he loved this world, has deserted me and has gone to Thessalonica…</a:t>
            </a:r>
          </a:p>
        </p:txBody>
      </p:sp>
      <p:sp>
        <p:nvSpPr>
          <p:cNvPr id="26" name="Google Shape;24;p3"/>
          <p:cNvSpPr txBox="1"/>
          <p:nvPr/>
        </p:nvSpPr>
        <p:spPr>
          <a:xfrm>
            <a:off x="5562213" y="5988085"/>
            <a:ext cx="6129430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4:9-10</a:t>
            </a:r>
          </a:p>
        </p:txBody>
      </p:sp>
      <p:grpSp>
        <p:nvGrpSpPr>
          <p:cNvPr id="33" name="Google Shape;25;p3"/>
          <p:cNvGrpSpPr/>
          <p:nvPr/>
        </p:nvGrpSpPr>
        <p:grpSpPr>
          <a:xfrm>
            <a:off x="9676225" y="0"/>
            <a:ext cx="2061142" cy="1483361"/>
            <a:chOff x="0" y="0"/>
            <a:chExt cx="2061141" cy="1483359"/>
          </a:xfrm>
        </p:grpSpPr>
        <p:grpSp>
          <p:nvGrpSpPr>
            <p:cNvPr id="29" name="Google Shape;26;p3"/>
            <p:cNvGrpSpPr/>
            <p:nvPr/>
          </p:nvGrpSpPr>
          <p:grpSpPr>
            <a:xfrm>
              <a:off x="1072233" y="0"/>
              <a:ext cx="988909" cy="1483361"/>
              <a:chOff x="0" y="0"/>
              <a:chExt cx="988907" cy="1483359"/>
            </a:xfrm>
          </p:grpSpPr>
          <p:sp>
            <p:nvSpPr>
              <p:cNvPr id="27" name="Google Shape;27;p3"/>
              <p:cNvSpPr/>
              <p:nvPr/>
            </p:nvSpPr>
            <p:spPr>
              <a:xfrm rot="10800000">
                <a:off x="0" y="0"/>
                <a:ext cx="988908" cy="988907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28" name="Google Shape;28;p3"/>
              <p:cNvSpPr/>
              <p:nvPr/>
            </p:nvSpPr>
            <p:spPr>
              <a:xfrm rot="10800000">
                <a:off x="0" y="494453"/>
                <a:ext cx="988908" cy="9889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32" name="Google Shape;29;p3"/>
            <p:cNvGrpSpPr/>
            <p:nvPr/>
          </p:nvGrpSpPr>
          <p:grpSpPr>
            <a:xfrm>
              <a:off x="-1" y="0"/>
              <a:ext cx="988909" cy="1483361"/>
              <a:chOff x="0" y="0"/>
              <a:chExt cx="988907" cy="1483359"/>
            </a:xfrm>
          </p:grpSpPr>
          <p:sp>
            <p:nvSpPr>
              <p:cNvPr id="30" name="Google Shape;30;p3"/>
              <p:cNvSpPr/>
              <p:nvPr/>
            </p:nvSpPr>
            <p:spPr>
              <a:xfrm rot="10800000">
                <a:off x="0" y="0"/>
                <a:ext cx="988908" cy="988907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1" name="Google Shape;31;p3"/>
              <p:cNvSpPr/>
              <p:nvPr/>
            </p:nvSpPr>
            <p:spPr>
              <a:xfrm rot="10800000">
                <a:off x="0" y="494453"/>
                <a:ext cx="988908" cy="9889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6;h13ffdd96116fb512_0_2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36" name="Google Shape;37;h13ffdd96116fb512_0_2"/>
          <p:cNvSpPr txBox="1"/>
          <p:nvPr/>
        </p:nvSpPr>
        <p:spPr>
          <a:xfrm>
            <a:off x="1297109" y="3414743"/>
            <a:ext cx="9528952" cy="96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Alexander the metalworker did me a great deal of harm…</a:t>
            </a:r>
          </a:p>
        </p:txBody>
      </p:sp>
      <p:sp>
        <p:nvSpPr>
          <p:cNvPr id="37" name="Google Shape;38;h13ffdd96116fb512_0_2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4:14</a:t>
            </a:r>
          </a:p>
        </p:txBody>
      </p:sp>
      <p:grpSp>
        <p:nvGrpSpPr>
          <p:cNvPr id="44" name="Google Shape;39;h13ffdd96116fb512_0_2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40" name="Google Shape;40;h13ffdd96116fb512_0_2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38" name="Google Shape;41;h13ffdd96116fb512_0_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39" name="Google Shape;42;h13ffdd96116fb512_0_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43" name="Google Shape;43;h13ffdd96116fb512_0_2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41" name="Google Shape;44;h13ffdd96116fb512_0_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42" name="Google Shape;45;h13ffdd96116fb512_0_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50;h13ffdd96116fb512_0_15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47" name="Google Shape;51;h13ffdd96116fb512_0_15"/>
          <p:cNvSpPr txBox="1"/>
          <p:nvPr/>
        </p:nvSpPr>
        <p:spPr>
          <a:xfrm>
            <a:off x="1297109" y="3414743"/>
            <a:ext cx="9528952" cy="96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At my first defense, no one came to my support, but everyone deserted me…</a:t>
            </a:r>
          </a:p>
        </p:txBody>
      </p:sp>
      <p:sp>
        <p:nvSpPr>
          <p:cNvPr id="48" name="Google Shape;52;h13ffdd96116fb512_0_15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4:16</a:t>
            </a:r>
          </a:p>
        </p:txBody>
      </p:sp>
      <p:grpSp>
        <p:nvGrpSpPr>
          <p:cNvPr id="55" name="Google Shape;53;h13ffdd96116fb512_0_15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51" name="Google Shape;54;h13ffdd96116fb512_0_15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49" name="Google Shape;55;h13ffdd96116fb512_0_15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0" name="Google Shape;56;h13ffdd96116fb512_0_15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54" name="Google Shape;57;h13ffdd96116fb512_0_15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52" name="Google Shape;58;h13ffdd96116fb512_0_15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53" name="Google Shape;59;h13ffdd96116fb512_0_15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>
            <a:alpha val="74902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64;p6" descr="Google Shape;64;p6"/>
          <p:cNvPicPr>
            <a:picLocks noChangeAspect="1"/>
          </p:cNvPicPr>
          <p:nvPr/>
        </p:nvPicPr>
        <p:blipFill>
          <a:blip r:embed="rId2">
            <a:extLst/>
          </a:blip>
          <a:srcRect l="0" t="22546" r="0" b="27651"/>
          <a:stretch>
            <a:fillRect/>
          </a:stretch>
        </p:blipFill>
        <p:spPr>
          <a:xfrm>
            <a:off x="546628" y="1834775"/>
            <a:ext cx="11644853" cy="3842652"/>
          </a:xfrm>
          <a:prstGeom prst="rect">
            <a:avLst/>
          </a:prstGeom>
          <a:ln w="12700">
            <a:miter lim="400000"/>
          </a:ln>
        </p:spPr>
      </p:pic>
      <p:sp>
        <p:nvSpPr>
          <p:cNvPr id="58" name="Google Shape;66;p6"/>
          <p:cNvSpPr txBox="1"/>
          <p:nvPr/>
        </p:nvSpPr>
        <p:spPr>
          <a:xfrm>
            <a:off x="1205360" y="3010637"/>
            <a:ext cx="3484201" cy="149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Finishing Well</a:t>
            </a:r>
          </a:p>
        </p:txBody>
      </p:sp>
      <p:sp>
        <p:nvSpPr>
          <p:cNvPr id="59" name="Google Shape;67;p6"/>
          <p:cNvSpPr txBox="1"/>
          <p:nvPr/>
        </p:nvSpPr>
        <p:spPr>
          <a:xfrm>
            <a:off x="5235643" y="3431006"/>
            <a:ext cx="6456000" cy="65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marL="342900" indent="-381000">
              <a:lnSpc>
                <a:spcPct val="90000"/>
              </a:lnSpc>
              <a:buClr>
                <a:srgbClr val="FFFFFF"/>
              </a:buClr>
              <a:buSzPts val="3600"/>
              <a:buAutoNum type="arabicPeriod" startAt="1"/>
              <a:defRPr b="1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Complication</a:t>
            </a:r>
          </a:p>
        </p:txBody>
      </p:sp>
      <p:sp>
        <p:nvSpPr>
          <p:cNvPr id="60" name="Google Shape;68;p6"/>
          <p:cNvSpPr txBox="1"/>
          <p:nvPr/>
        </p:nvSpPr>
        <p:spPr>
          <a:xfrm>
            <a:off x="497788" y="700979"/>
            <a:ext cx="4120955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73;h13ffdd96116fb512_0_38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63" name="Google Shape;74;h13ffdd96116fb512_0_38"/>
          <p:cNvSpPr txBox="1"/>
          <p:nvPr/>
        </p:nvSpPr>
        <p:spPr>
          <a:xfrm>
            <a:off x="1297109" y="2797524"/>
            <a:ext cx="9528952" cy="21945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But the Lord stood at my side and gave me strength, so that through me the message might be fully proclaimed and all the Gentiles might hear it.  And I was delivered from the lion’s mouth.</a:t>
            </a:r>
          </a:p>
        </p:txBody>
      </p:sp>
      <p:sp>
        <p:nvSpPr>
          <p:cNvPr id="64" name="Google Shape;75;h13ffdd96116fb512_0_38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4:17</a:t>
            </a:r>
          </a:p>
        </p:txBody>
      </p:sp>
      <p:grpSp>
        <p:nvGrpSpPr>
          <p:cNvPr id="71" name="Google Shape;76;h13ffdd96116fb512_0_38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67" name="Google Shape;77;h13ffdd96116fb512_0_38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65" name="Google Shape;78;h13ffdd96116fb512_0_3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6" name="Google Shape;79;h13ffdd96116fb512_0_3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70" name="Google Shape;80;h13ffdd96116fb512_0_38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68" name="Google Shape;81;h13ffdd96116fb512_0_3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69" name="Google Shape;82;h13ffdd96116fb512_0_3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>
            <a:alpha val="749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87;h13ffdd96116fb512_0_30" descr="Google Shape;87;h13ffdd96116fb512_0_30"/>
          <p:cNvPicPr>
            <a:picLocks noChangeAspect="1"/>
          </p:cNvPicPr>
          <p:nvPr/>
        </p:nvPicPr>
        <p:blipFill>
          <a:blip r:embed="rId2">
            <a:extLst/>
          </a:blip>
          <a:srcRect l="0" t="22546" r="0" b="27651"/>
          <a:stretch>
            <a:fillRect/>
          </a:stretch>
        </p:blipFill>
        <p:spPr>
          <a:xfrm>
            <a:off x="546628" y="1834775"/>
            <a:ext cx="11644853" cy="3842652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Google Shape;89;h13ffdd96116fb512_0_30"/>
          <p:cNvSpPr txBox="1"/>
          <p:nvPr/>
        </p:nvSpPr>
        <p:spPr>
          <a:xfrm>
            <a:off x="1205360" y="3010659"/>
            <a:ext cx="3484251" cy="149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Finishing Well</a:t>
            </a:r>
          </a:p>
        </p:txBody>
      </p:sp>
      <p:sp>
        <p:nvSpPr>
          <p:cNvPr id="75" name="Google Shape;90;h13ffdd96116fb512_0_30"/>
          <p:cNvSpPr txBox="1"/>
          <p:nvPr/>
        </p:nvSpPr>
        <p:spPr>
          <a:xfrm>
            <a:off x="5235642" y="3161787"/>
            <a:ext cx="6456052" cy="1188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342900" indent="-342900">
              <a:lnSpc>
                <a:spcPct val="90000"/>
              </a:lnSpc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Complication</a:t>
            </a:r>
          </a:p>
          <a:p>
            <a:pPr marL="342900" indent="-3810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600"/>
              <a:buAutoNum type="arabicPeriod" startAt="1"/>
              <a:defRPr b="1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Community</a:t>
            </a:r>
          </a:p>
        </p:txBody>
      </p:sp>
      <p:sp>
        <p:nvSpPr>
          <p:cNvPr id="76" name="Google Shape;91;h13ffdd96116fb512_0_30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96;h13ffdd96116fb512_0_59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79" name="Google Shape;97;h13ffdd96116fb512_0_59"/>
          <p:cNvSpPr txBox="1"/>
          <p:nvPr/>
        </p:nvSpPr>
        <p:spPr>
          <a:xfrm>
            <a:off x="1297109" y="2660364"/>
            <a:ext cx="9528952" cy="24688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pPr>
            <a:r>
              <a:t>…</a:t>
            </a:r>
            <a:r>
              <a:rPr b="1" sz="3600"/>
              <a:t>Crescens</a:t>
            </a:r>
            <a:r>
              <a:t> has gone to Galatia, and </a:t>
            </a:r>
            <a:r>
              <a:rPr b="1" sz="3600"/>
              <a:t>Titus</a:t>
            </a:r>
            <a:r>
              <a:t> to Dalmatia.  Only </a:t>
            </a:r>
            <a:r>
              <a:rPr b="1" sz="3600"/>
              <a:t>Luke</a:t>
            </a:r>
            <a:r>
              <a:t> is with me.  Get </a:t>
            </a:r>
            <a:r>
              <a:rPr b="1" sz="3600"/>
              <a:t>Mark</a:t>
            </a:r>
            <a:r>
              <a:t> and bring him with you, because he is helpful to me in my ministry.  I sent </a:t>
            </a:r>
            <a:r>
              <a:rPr b="1" sz="3600"/>
              <a:t>Tychicus</a:t>
            </a:r>
            <a:r>
              <a:t> to Ephesus.</a:t>
            </a:r>
          </a:p>
        </p:txBody>
      </p:sp>
      <p:sp>
        <p:nvSpPr>
          <p:cNvPr id="80" name="Google Shape;98;h13ffdd96116fb512_0_59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4:10-12</a:t>
            </a:r>
          </a:p>
        </p:txBody>
      </p:sp>
      <p:grpSp>
        <p:nvGrpSpPr>
          <p:cNvPr id="87" name="Google Shape;99;h13ffdd96116fb512_0_59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83" name="Google Shape;100;h13ffdd96116fb512_0_59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81" name="Google Shape;101;h13ffdd96116fb512_0_59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2" name="Google Shape;102;h13ffdd96116fb512_0_59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86" name="Google Shape;103;h13ffdd96116fb512_0_59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84" name="Google Shape;104;h13ffdd96116fb512_0_59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85" name="Google Shape;105;h13ffdd96116fb512_0_59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110;h13ffdd96116fb512_0_72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90" name="Google Shape;111;h13ffdd96116fb512_0_72"/>
          <p:cNvSpPr txBox="1"/>
          <p:nvPr/>
        </p:nvSpPr>
        <p:spPr>
          <a:xfrm>
            <a:off x="1297109" y="2157444"/>
            <a:ext cx="9528952" cy="3474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pPr>
            <a:r>
              <a:t>Greet </a:t>
            </a:r>
            <a:r>
              <a:rPr b="1" sz="3600"/>
              <a:t>Priscilla</a:t>
            </a:r>
            <a:r>
              <a:t> and </a:t>
            </a:r>
            <a:r>
              <a:rPr b="1" sz="3600"/>
              <a:t>Aquila</a:t>
            </a:r>
            <a:r>
              <a:t> and the household of </a:t>
            </a:r>
            <a:r>
              <a:rPr b="1" sz="3600"/>
              <a:t>Onesiphorus</a:t>
            </a:r>
            <a:r>
              <a:t>.  </a:t>
            </a:r>
            <a:r>
              <a:rPr b="1" sz="3600"/>
              <a:t>Erastus</a:t>
            </a:r>
            <a:r>
              <a:t> stayed in Corinth, and I left </a:t>
            </a:r>
            <a:r>
              <a:rPr b="1" sz="3600"/>
              <a:t>Trophimus</a:t>
            </a:r>
            <a:r>
              <a:t> sick in Miletus.  Do your best to get here before winter.  </a:t>
            </a:r>
            <a:r>
              <a:rPr b="1" sz="3600"/>
              <a:t>Eubulus</a:t>
            </a:r>
            <a:r>
              <a:t> greets you, and so do </a:t>
            </a:r>
            <a:r>
              <a:rPr b="1" sz="3600"/>
              <a:t>Pudens</a:t>
            </a:r>
            <a:r>
              <a:t>, </a:t>
            </a:r>
            <a:r>
              <a:rPr b="1" sz="3600"/>
              <a:t>Linus</a:t>
            </a:r>
            <a:r>
              <a:t>, </a:t>
            </a:r>
            <a:r>
              <a:rPr b="1" sz="3600"/>
              <a:t>Claudia</a:t>
            </a:r>
            <a:r>
              <a:t> and all the brothers and sisters.</a:t>
            </a:r>
          </a:p>
        </p:txBody>
      </p:sp>
      <p:sp>
        <p:nvSpPr>
          <p:cNvPr id="91" name="Google Shape;112;h13ffdd96116fb512_0_72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4:19-21</a:t>
            </a:r>
          </a:p>
        </p:txBody>
      </p:sp>
      <p:grpSp>
        <p:nvGrpSpPr>
          <p:cNvPr id="98" name="Google Shape;113;h13ffdd96116fb512_0_72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94" name="Google Shape;114;h13ffdd96116fb512_0_72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92" name="Google Shape;115;h13ffdd96116fb512_0_7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3" name="Google Shape;116;h13ffdd96116fb512_0_7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97" name="Google Shape;117;h13ffdd96116fb512_0_72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95" name="Google Shape;118;h13ffdd96116fb512_0_72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96" name="Google Shape;119;h13ffdd96116fb512_0_72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24;h13ffdd96116fb512_0_85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101" name="Google Shape;125;h13ffdd96116fb512_0_85"/>
          <p:cNvSpPr txBox="1"/>
          <p:nvPr/>
        </p:nvSpPr>
        <p:spPr>
          <a:xfrm>
            <a:off x="1297109" y="3414743"/>
            <a:ext cx="9528952" cy="96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…Get Mark and bring him with you, because he is helpful to me in my ministry.</a:t>
            </a:r>
          </a:p>
        </p:txBody>
      </p:sp>
      <p:sp>
        <p:nvSpPr>
          <p:cNvPr id="102" name="Google Shape;126;h13ffdd96116fb512_0_85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4:11</a:t>
            </a:r>
          </a:p>
        </p:txBody>
      </p:sp>
      <p:grpSp>
        <p:nvGrpSpPr>
          <p:cNvPr id="109" name="Google Shape;127;h13ffdd96116fb512_0_85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05" name="Google Shape;128;h13ffdd96116fb512_0_85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03" name="Google Shape;129;h13ffdd96116fb512_0_85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4" name="Google Shape;130;h13ffdd96116fb512_0_85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08" name="Google Shape;131;h13ffdd96116fb512_0_85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06" name="Google Shape;132;h13ffdd96116fb512_0_85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07" name="Google Shape;133;h13ffdd96116fb512_0_85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38;h13ffdd96116fb512_0_98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112" name="Google Shape;139;h13ffdd96116fb512_0_98"/>
          <p:cNvSpPr txBox="1"/>
          <p:nvPr/>
        </p:nvSpPr>
        <p:spPr>
          <a:xfrm>
            <a:off x="1297109" y="3209004"/>
            <a:ext cx="9528952" cy="1371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When you come, bring the cloak that I left with Carpus at Troas, and my scrolls, especially the parchments.</a:t>
            </a:r>
          </a:p>
        </p:txBody>
      </p:sp>
      <p:sp>
        <p:nvSpPr>
          <p:cNvPr id="113" name="Google Shape;140;h13ffdd96116fb512_0_98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4:13</a:t>
            </a:r>
          </a:p>
        </p:txBody>
      </p:sp>
      <p:grpSp>
        <p:nvGrpSpPr>
          <p:cNvPr id="120" name="Google Shape;141;h13ffdd96116fb512_0_98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16" name="Google Shape;142;h13ffdd96116fb512_0_98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14" name="Google Shape;143;h13ffdd96116fb512_0_9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5" name="Google Shape;144;h13ffdd96116fb512_0_9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19" name="Google Shape;145;h13ffdd96116fb512_0_98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17" name="Google Shape;146;h13ffdd96116fb512_0_98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18" name="Google Shape;147;h13ffdd96116fb512_0_98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>
            <a:alpha val="749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52;h13ffdd96116fb512_0_51" descr="Google Shape;152;h13ffdd96116fb512_0_51"/>
          <p:cNvPicPr>
            <a:picLocks noChangeAspect="1"/>
          </p:cNvPicPr>
          <p:nvPr/>
        </p:nvPicPr>
        <p:blipFill>
          <a:blip r:embed="rId2">
            <a:extLst/>
          </a:blip>
          <a:srcRect l="0" t="22546" r="0" b="27651"/>
          <a:stretch>
            <a:fillRect/>
          </a:stretch>
        </p:blipFill>
        <p:spPr>
          <a:xfrm>
            <a:off x="546628" y="1834775"/>
            <a:ext cx="11644853" cy="3842652"/>
          </a:xfrm>
          <a:prstGeom prst="rect">
            <a:avLst/>
          </a:prstGeom>
          <a:ln w="12700">
            <a:miter lim="400000"/>
          </a:ln>
        </p:spPr>
      </p:pic>
      <p:sp>
        <p:nvSpPr>
          <p:cNvPr id="123" name="Google Shape;154;h13ffdd96116fb512_0_51"/>
          <p:cNvSpPr txBox="1"/>
          <p:nvPr/>
        </p:nvSpPr>
        <p:spPr>
          <a:xfrm>
            <a:off x="1205360" y="3010659"/>
            <a:ext cx="3484251" cy="149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Finishing Well</a:t>
            </a:r>
          </a:p>
        </p:txBody>
      </p:sp>
      <p:sp>
        <p:nvSpPr>
          <p:cNvPr id="124" name="Google Shape;155;h13ffdd96116fb512_0_51"/>
          <p:cNvSpPr txBox="1"/>
          <p:nvPr/>
        </p:nvSpPr>
        <p:spPr>
          <a:xfrm>
            <a:off x="5235642" y="2892547"/>
            <a:ext cx="6456052" cy="17271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342900" indent="-342900">
              <a:lnSpc>
                <a:spcPct val="90000"/>
              </a:lnSpc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Complication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Community</a:t>
            </a:r>
          </a:p>
          <a:p>
            <a:pPr marL="342900" indent="-3810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600"/>
              <a:buAutoNum type="arabicPeriod" startAt="1"/>
              <a:defRPr b="1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Commitment</a:t>
            </a:r>
          </a:p>
        </p:txBody>
      </p:sp>
      <p:sp>
        <p:nvSpPr>
          <p:cNvPr id="125" name="Google Shape;156;h13ffdd96116fb512_0_5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61;h13ffdd96116fb512_0_119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  <p:sp>
        <p:nvSpPr>
          <p:cNvPr id="128" name="Google Shape;162;h13ffdd96116fb512_0_119"/>
          <p:cNvSpPr txBox="1"/>
          <p:nvPr/>
        </p:nvSpPr>
        <p:spPr>
          <a:xfrm>
            <a:off x="1297109" y="3003263"/>
            <a:ext cx="9528952" cy="17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sz="3000"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The Lord will rescue me from every evil attack and will bring me safely to his heavenly kingdom.  To him be glory for ever and ever, Amen.</a:t>
            </a:r>
          </a:p>
        </p:txBody>
      </p:sp>
      <p:sp>
        <p:nvSpPr>
          <p:cNvPr id="129" name="Google Shape;163;h13ffdd96116fb512_0_119"/>
          <p:cNvSpPr txBox="1"/>
          <p:nvPr/>
        </p:nvSpPr>
        <p:spPr>
          <a:xfrm>
            <a:off x="5562213" y="5988150"/>
            <a:ext cx="6129351" cy="37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 algn="r">
              <a:lnSpc>
                <a:spcPct val="90000"/>
              </a:lnSpc>
              <a:defRPr sz="1800">
                <a:solidFill>
                  <a:srgbClr val="BFBFB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2 Timothy 4:18</a:t>
            </a:r>
          </a:p>
        </p:txBody>
      </p:sp>
      <p:grpSp>
        <p:nvGrpSpPr>
          <p:cNvPr id="136" name="Google Shape;164;h13ffdd96116fb512_0_119"/>
          <p:cNvGrpSpPr/>
          <p:nvPr/>
        </p:nvGrpSpPr>
        <p:grpSpPr>
          <a:xfrm>
            <a:off x="9676248" y="38"/>
            <a:ext cx="2061107" cy="1483327"/>
            <a:chOff x="0" y="0"/>
            <a:chExt cx="2061106" cy="1483326"/>
          </a:xfrm>
        </p:grpSpPr>
        <p:grpSp>
          <p:nvGrpSpPr>
            <p:cNvPr id="132" name="Google Shape;165;h13ffdd96116fb512_0_119"/>
            <p:cNvGrpSpPr/>
            <p:nvPr/>
          </p:nvGrpSpPr>
          <p:grpSpPr>
            <a:xfrm>
              <a:off x="1072233" y="0"/>
              <a:ext cx="988874" cy="1483327"/>
              <a:chOff x="0" y="0"/>
              <a:chExt cx="988872" cy="1483326"/>
            </a:xfrm>
          </p:grpSpPr>
          <p:sp>
            <p:nvSpPr>
              <p:cNvPr id="130" name="Google Shape;166;h13ffdd96116fb512_0_119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1" name="Google Shape;167;h13ffdd96116fb512_0_119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  <p:grpSp>
          <p:nvGrpSpPr>
            <p:cNvPr id="135" name="Google Shape;168;h13ffdd96116fb512_0_119"/>
            <p:cNvGrpSpPr/>
            <p:nvPr/>
          </p:nvGrpSpPr>
          <p:grpSpPr>
            <a:xfrm>
              <a:off x="-1" y="0"/>
              <a:ext cx="988874" cy="1483327"/>
              <a:chOff x="0" y="0"/>
              <a:chExt cx="988872" cy="1483326"/>
            </a:xfrm>
          </p:grpSpPr>
          <p:sp>
            <p:nvSpPr>
              <p:cNvPr id="133" name="Google Shape;169;h13ffdd96116fb512_0_119"/>
              <p:cNvSpPr/>
              <p:nvPr/>
            </p:nvSpPr>
            <p:spPr>
              <a:xfrm rot="10800000">
                <a:off x="0" y="0"/>
                <a:ext cx="988873" cy="988873"/>
              </a:xfrm>
              <a:prstGeom prst="rect">
                <a:avLst/>
              </a:pr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  <p:sp>
            <p:nvSpPr>
              <p:cNvPr id="134" name="Google Shape;170;h13ffdd96116fb512_0_119"/>
              <p:cNvSpPr/>
              <p:nvPr/>
            </p:nvSpPr>
            <p:spPr>
              <a:xfrm rot="10800000">
                <a:off x="0" y="494454"/>
                <a:ext cx="988873" cy="9888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10800"/>
                    </a:moveTo>
                    <a:lnTo>
                      <a:pt x="10800" y="0"/>
                    </a:lnTo>
                    <a:lnTo>
                      <a:pt x="21600" y="0"/>
                    </a:lnTo>
                    <a:lnTo>
                      <a:pt x="0" y="21600"/>
                    </a:lnTo>
                    <a:close/>
                  </a:path>
                </a:pathLst>
              </a:custGeom>
              <a:solidFill>
                <a:srgbClr val="B3C6E7">
                  <a:alpha val="74902"/>
                </a:srgb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1800">
                    <a:latin typeface="Calibri"/>
                    <a:ea typeface="Calibri"/>
                    <a:cs typeface="Calibri"/>
                    <a:sym typeface="Calibri"/>
                  </a:defRPr>
                </a:pP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FFFFF">
            <a:alpha val="749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Google Shape;175;h13ffdd96116fb512_0_111" descr="Google Shape;175;h13ffdd96116fb512_0_111"/>
          <p:cNvPicPr>
            <a:picLocks noChangeAspect="1"/>
          </p:cNvPicPr>
          <p:nvPr/>
        </p:nvPicPr>
        <p:blipFill>
          <a:blip r:embed="rId2">
            <a:extLst/>
          </a:blip>
          <a:srcRect l="0" t="22546" r="0" b="27651"/>
          <a:stretch>
            <a:fillRect/>
          </a:stretch>
        </p:blipFill>
        <p:spPr>
          <a:xfrm>
            <a:off x="546628" y="1834775"/>
            <a:ext cx="11644853" cy="3842652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Google Shape;177;h13ffdd96116fb512_0_111"/>
          <p:cNvSpPr txBox="1"/>
          <p:nvPr/>
        </p:nvSpPr>
        <p:spPr>
          <a:xfrm>
            <a:off x="1205360" y="3010659"/>
            <a:ext cx="3484251" cy="14909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>
            <a:lvl1pPr>
              <a:lnSpc>
                <a:spcPct val="90000"/>
              </a:lnSpc>
              <a:defRPr b="1" sz="48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Finishing Well</a:t>
            </a:r>
          </a:p>
        </p:txBody>
      </p:sp>
      <p:sp>
        <p:nvSpPr>
          <p:cNvPr id="140" name="Google Shape;178;h13ffdd96116fb512_0_111"/>
          <p:cNvSpPr txBox="1"/>
          <p:nvPr/>
        </p:nvSpPr>
        <p:spPr>
          <a:xfrm>
            <a:off x="5235642" y="2623307"/>
            <a:ext cx="6456052" cy="2265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 anchor="ctr">
            <a:spAutoFit/>
          </a:bodyPr>
          <a:lstStyle/>
          <a:p>
            <a:pPr marL="342900" indent="-342900">
              <a:lnSpc>
                <a:spcPct val="90000"/>
              </a:lnSpc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Complication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Community</a:t>
            </a:r>
          </a:p>
          <a:p>
            <a:pPr marL="342900" indent="-3429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000"/>
              <a:buAutoNum type="arabicPeriod" startAt="1"/>
              <a:defRPr sz="30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Commitment</a:t>
            </a:r>
          </a:p>
          <a:p>
            <a:pPr marL="342900" indent="-381000">
              <a:lnSpc>
                <a:spcPct val="90000"/>
              </a:lnSpc>
              <a:spcBef>
                <a:spcPts val="1000"/>
              </a:spcBef>
              <a:buClr>
                <a:srgbClr val="FFFFFF"/>
              </a:buClr>
              <a:buSzPts val="3600"/>
              <a:buAutoNum type="arabicPeriod" startAt="1"/>
              <a:defRPr b="1" sz="360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Coming Home</a:t>
            </a:r>
          </a:p>
        </p:txBody>
      </p:sp>
      <p:sp>
        <p:nvSpPr>
          <p:cNvPr id="141" name="Google Shape;179;h13ffdd96116fb512_0_111"/>
          <p:cNvSpPr txBox="1"/>
          <p:nvPr/>
        </p:nvSpPr>
        <p:spPr>
          <a:xfrm>
            <a:off x="497788" y="700979"/>
            <a:ext cx="4120850" cy="2642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b="1" sz="1200">
                <a:solidFill>
                  <a:srgbClr val="7F7F7F"/>
                </a:solidFill>
              </a:defRPr>
            </a:pPr>
            <a:r>
              <a:t>Finishing Well</a:t>
            </a:r>
            <a:r>
              <a:rPr b="0">
                <a:solidFill>
                  <a:srgbClr val="BFBFBF"/>
                </a:solidFill>
              </a:rPr>
              <a:t> | 2 Timothy 4:9-22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